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70"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Montserrat Medium" panose="00000600000000000000" pitchFamily="2" charset="0"/>
      <p:regular r:id="rId31"/>
      <p:bold r:id="rId32"/>
      <p:italic r:id="rId33"/>
      <p:boldItalic r:id="rId34"/>
    </p:embeddedFont>
    <p:embeddedFont>
      <p:font typeface="Montserrat SemiBold" panose="000007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yWghUKK/GQgx2NUWXFaMObfid6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dit Khet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0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customschemas.google.com/relationships/presentationmetadata" Target="meta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08T06:51:34.493" idx="1">
    <p:pos x="6000" y="0"/>
    <p:text>This intro slide is not used in any of the other decks.
Plus we are not sure, if this is the first slide of the course.
@hitesh@datacouch.io please number all the decks in the folder. 
You may use th anming convention D1M1 - where D1 is Day 1 and M1 is Module 1. It will also help us prioritize our efforts.
_Assigned to Hitesh C_</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ACTION</a:t>
            </a:r>
            <a:r>
              <a:rPr lang="en-IN" sz="1100">
                <a:solidFill>
                  <a:schemeClr val="dk1"/>
                </a:solidFill>
                <a:latin typeface="Calibri"/>
                <a:ea typeface="Calibri"/>
                <a:cs typeface="Calibri"/>
                <a:sym typeface="Calibri"/>
              </a:rPr>
              <a:t>: Adjust agenda as per your course. </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IN" sz="1100" b="1">
                <a:solidFill>
                  <a:srgbClr val="404040"/>
                </a:solidFill>
                <a:latin typeface="Calibri"/>
                <a:ea typeface="Calibri"/>
                <a:cs typeface="Calibri"/>
                <a:sym typeface="Calibri"/>
              </a:rPr>
              <a:t>ACTION</a:t>
            </a:r>
            <a:r>
              <a:rPr lang="en-IN" sz="1100">
                <a:solidFill>
                  <a:srgbClr val="404040"/>
                </a:solidFill>
                <a:latin typeface="Calibri"/>
                <a:ea typeface="Calibri"/>
                <a:cs typeface="Calibri"/>
                <a:sym typeface="Calibri"/>
              </a:rPr>
              <a:t>: Adjust bullets as per your course. </a:t>
            </a: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IN"/>
              <a:t>Ok, Just that you are aware. This is how we are going to work together. There's going to be a lot of practical work. It’s not just me reading out bunch of slides and you trying to stay awake. We are going to have discussion around important topics.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IN"/>
              <a:t>We have around 30% of slides and 70% of practical work. I will lead with the slides and exercise or code along and you will follow. In between there will be labs for you to do on your own.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a:solidFill>
                  <a:srgbClr val="404040"/>
                </a:solidFill>
                <a:latin typeface="Calibri"/>
                <a:ea typeface="Calibri"/>
                <a:cs typeface="Calibri"/>
                <a:sym typeface="Calibri"/>
              </a:rPr>
              <a:t>Mandatory</a:t>
            </a:r>
            <a:r>
              <a:rPr lang="en-IN" sz="1100">
                <a:solidFill>
                  <a:srgbClr val="404040"/>
                </a:solidFill>
                <a:latin typeface="Calibri"/>
                <a:ea typeface="Calibri"/>
                <a:cs typeface="Calibri"/>
                <a:sym typeface="Calibri"/>
              </a:rPr>
              <a:t> </a:t>
            </a:r>
            <a:endParaRPr sz="11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100" b="1">
                <a:solidFill>
                  <a:srgbClr val="404040"/>
                </a:solidFill>
                <a:latin typeface="Calibri"/>
                <a:ea typeface="Calibri"/>
                <a:cs typeface="Calibri"/>
                <a:sym typeface="Calibri"/>
              </a:rPr>
              <a:t>ACTION</a:t>
            </a:r>
            <a:r>
              <a:rPr lang="en-IN" sz="1100">
                <a:solidFill>
                  <a:srgbClr val="404040"/>
                </a:solidFill>
                <a:latin typeface="Calibri"/>
                <a:ea typeface="Calibri"/>
                <a:cs typeface="Calibri"/>
                <a:sym typeface="Calibri"/>
              </a:rPr>
              <a:t>: Adjust title to fit your course.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a:solidFill>
                  <a:srgbClr val="404040"/>
                </a:solidFill>
                <a:latin typeface="Calibri"/>
                <a:ea typeface="Calibri"/>
                <a:cs typeface="Calibri"/>
                <a:sym typeface="Calibri"/>
              </a:rPr>
              <a:t>Optional, because you may already plan to do this in your own materials…</a:t>
            </a:r>
            <a:endParaRPr/>
          </a:p>
          <a:p>
            <a:pPr marL="0" lvl="0" indent="0" algn="l" rtl="0">
              <a:lnSpc>
                <a:spcPct val="100000"/>
              </a:lnSpc>
              <a:spcBef>
                <a:spcPts val="0"/>
              </a:spcBef>
              <a:spcAft>
                <a:spcPts val="0"/>
              </a:spcAft>
              <a:buClr>
                <a:srgbClr val="404040"/>
              </a:buClr>
              <a:buSzPts val="1400"/>
              <a:buFont typeface="Arial"/>
              <a:buNone/>
            </a:pPr>
            <a:r>
              <a:rPr lang="en-IN" sz="1100" b="1">
                <a:solidFill>
                  <a:srgbClr val="404040"/>
                </a:solidFill>
                <a:latin typeface="Calibri"/>
                <a:ea typeface="Calibri"/>
                <a:cs typeface="Calibri"/>
                <a:sym typeface="Calibri"/>
              </a:rPr>
              <a:t>ACTION</a:t>
            </a:r>
            <a:r>
              <a:rPr lang="en-I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100" b="1">
                <a:solidFill>
                  <a:srgbClr val="404040"/>
                </a:solidFill>
                <a:latin typeface="Calibri"/>
                <a:ea typeface="Calibri"/>
                <a:cs typeface="Calibri"/>
                <a:sym typeface="Calibri"/>
              </a:rPr>
              <a:t>Mandatory</a:t>
            </a:r>
            <a:endParaRPr/>
          </a:p>
          <a:p>
            <a:pPr marL="0" lvl="0" indent="0" algn="l" rtl="0">
              <a:lnSpc>
                <a:spcPct val="100000"/>
              </a:lnSpc>
              <a:spcBef>
                <a:spcPts val="0"/>
              </a:spcBef>
              <a:spcAft>
                <a:spcPts val="0"/>
              </a:spcAft>
              <a:buClr>
                <a:srgbClr val="404040"/>
              </a:buClr>
              <a:buSzPts val="1400"/>
              <a:buFont typeface="Arial"/>
              <a:buNone/>
            </a:pPr>
            <a:r>
              <a:rPr lang="en-IN" sz="1100" b="1">
                <a:solidFill>
                  <a:srgbClr val="404040"/>
                </a:solidFill>
                <a:latin typeface="Calibri"/>
                <a:ea typeface="Calibri"/>
                <a:cs typeface="Calibri"/>
                <a:sym typeface="Calibri"/>
              </a:rPr>
              <a:t>ACTION</a:t>
            </a:r>
            <a:r>
              <a:rPr lang="en-IN" sz="1100">
                <a:solidFill>
                  <a:srgbClr val="404040"/>
                </a:solidFill>
                <a:latin typeface="Calibri"/>
                <a:ea typeface="Calibri"/>
                <a:cs typeface="Calibri"/>
                <a:sym typeface="Calibri"/>
              </a:rPr>
              <a:t>: Adjust to fit you.</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100" b="1">
                <a:solidFill>
                  <a:srgbClr val="404040"/>
                </a:solidFill>
                <a:latin typeface="Calibri"/>
                <a:ea typeface="Calibri"/>
                <a:cs typeface="Calibri"/>
                <a:sym typeface="Calibri"/>
              </a:rPr>
              <a:t>Script:</a:t>
            </a:r>
            <a:r>
              <a:rPr lang="en-IN" sz="1100">
                <a:solidFill>
                  <a:srgbClr val="404040"/>
                </a:solidFill>
                <a:latin typeface="Calibri"/>
                <a:ea typeface="Calibri"/>
                <a:cs typeface="Calibri"/>
                <a:sym typeface="Calibri"/>
              </a:rPr>
              <a:t> I am </a:t>
            </a:r>
            <a:r>
              <a:rPr lang="en-IN" sz="1100">
                <a:solidFill>
                  <a:srgbClr val="FF0000"/>
                </a:solidFill>
                <a:latin typeface="Calibri"/>
                <a:ea typeface="Calibri"/>
                <a:cs typeface="Calibri"/>
                <a:sym typeface="Calibri"/>
              </a:rPr>
              <a:t>[insert name]</a:t>
            </a:r>
            <a:r>
              <a:rPr lang="en-IN" sz="1100">
                <a:solidFill>
                  <a:srgbClr val="404040"/>
                </a:solidFill>
                <a:latin typeface="Calibri"/>
                <a:ea typeface="Calibri"/>
                <a:cs typeface="Calibri"/>
                <a:sym typeface="Calibri"/>
              </a:rPr>
              <a:t> with DevelopIntelligence. We’re the training partner for </a:t>
            </a:r>
            <a:r>
              <a:rPr lang="en-IN" sz="1100">
                <a:solidFill>
                  <a:srgbClr val="FF0000"/>
                </a:solidFill>
                <a:latin typeface="Calibri"/>
                <a:ea typeface="Calibri"/>
                <a:cs typeface="Calibri"/>
                <a:sym typeface="Calibri"/>
              </a:rPr>
              <a:t>[insert client name]</a:t>
            </a:r>
            <a:r>
              <a:rPr lang="en-IN" sz="1100">
                <a:solidFill>
                  <a:srgbClr val="404040"/>
                </a:solidFill>
                <a:latin typeface="Calibri"/>
                <a:ea typeface="Calibri"/>
                <a:cs typeface="Calibri"/>
                <a:sym typeface="Calibri"/>
              </a:rPr>
              <a:t>. [Provide brief info on your background.]</a:t>
            </a:r>
            <a:endParaRPr/>
          </a:p>
          <a:p>
            <a:pPr marL="0" lvl="0" indent="0" algn="l" rtl="0">
              <a:lnSpc>
                <a:spcPct val="100000"/>
              </a:lnSpc>
              <a:spcBef>
                <a:spcPts val="0"/>
              </a:spcBef>
              <a:spcAft>
                <a:spcPts val="0"/>
              </a:spcAft>
              <a:buSzPts val="1100"/>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marL="0" lvl="0" indent="0" algn="l" rtl="0">
              <a:lnSpc>
                <a:spcPct val="100000"/>
              </a:lnSpc>
              <a:spcBef>
                <a:spcPts val="0"/>
              </a:spcBef>
              <a:spcAft>
                <a:spcPts val="0"/>
              </a:spcAft>
              <a:buClr>
                <a:srgbClr val="404040"/>
              </a:buClr>
              <a:buSzPts val="1400"/>
              <a:buFont typeface="Arial"/>
              <a:buNone/>
            </a:pPr>
            <a:r>
              <a:rPr lang="en-I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Mandatory</a:t>
            </a:r>
            <a:r>
              <a:rPr lang="en-IN" sz="1100">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Clr>
                <a:srgbClr val="404040"/>
              </a:buClr>
              <a:buSzPts val="1400"/>
              <a:buFont typeface="Arial"/>
              <a:buNone/>
            </a:pPr>
            <a:r>
              <a:rPr lang="en-IN" sz="1100" b="1">
                <a:solidFill>
                  <a:srgbClr val="404040"/>
                </a:solidFill>
                <a:latin typeface="Calibri"/>
                <a:ea typeface="Calibri"/>
                <a:cs typeface="Calibri"/>
                <a:sym typeface="Calibri"/>
              </a:rPr>
              <a:t>ACTION</a:t>
            </a:r>
            <a:r>
              <a:rPr lang="en-IN" sz="1100">
                <a:solidFill>
                  <a:srgbClr val="404040"/>
                </a:solidFill>
                <a:latin typeface="Calibri"/>
                <a:ea typeface="Calibri"/>
                <a:cs typeface="Calibri"/>
                <a:sym typeface="Calibri"/>
              </a:rPr>
              <a:t>: Adjust prerequisites to fit your course. Keep it brief.</a:t>
            </a:r>
            <a:endParaRPr/>
          </a:p>
          <a:p>
            <a:pPr marL="0" lvl="0" indent="0" algn="l" rtl="0">
              <a:lnSpc>
                <a:spcPct val="100000"/>
              </a:lnSpc>
              <a:spcBef>
                <a:spcPts val="0"/>
              </a:spcBef>
              <a:spcAft>
                <a:spcPts val="0"/>
              </a:spcAft>
              <a:buClr>
                <a:srgbClr val="404040"/>
              </a:buClr>
              <a:buSzPts val="14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Script: </a:t>
            </a:r>
            <a:r>
              <a:rPr lang="en-I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100"/>
              <a:buFont typeface="Arial"/>
              <a:buNone/>
            </a:pPr>
            <a:endParaRPr sz="1100">
              <a:solidFill>
                <a:srgbClr val="404040"/>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IN" sz="1100" b="1">
                <a:solidFill>
                  <a:srgbClr val="404040"/>
                </a:solidFill>
                <a:latin typeface="Calibri"/>
                <a:ea typeface="Calibri"/>
                <a:cs typeface="Calibri"/>
                <a:sym typeface="Calibri"/>
              </a:rPr>
              <a:t>Script:</a:t>
            </a:r>
            <a:r>
              <a:rPr lang="en-I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r>
              <a:rPr lang="en-IN" sz="1100"/>
              <a:t>As you know you are one of them. PluralSight works with the biggest companies in the world. Pretty much everything you do somewhere on that company someone has been trained from Pluralsight.</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100" b="1">
                <a:solidFill>
                  <a:schemeClr val="dk1"/>
                </a:solidFill>
                <a:latin typeface="Calibri"/>
                <a:ea typeface="Calibri"/>
                <a:cs typeface="Calibri"/>
                <a:sym typeface="Calibri"/>
              </a:rPr>
              <a:t>Script:</a:t>
            </a:r>
            <a:r>
              <a:rPr lang="en-I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2800"/>
              <a:buFont typeface="Arial"/>
              <a:buNone/>
            </a:pPr>
            <a:r>
              <a:rPr lang="en-I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endParaRPr sz="11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100" b="1">
                <a:solidFill>
                  <a:schemeClr val="dk1"/>
                </a:solidFill>
                <a:latin typeface="Calibri"/>
                <a:ea typeface="Calibri"/>
                <a:cs typeface="Calibri"/>
                <a:sym typeface="Calibri"/>
              </a:rPr>
              <a:t>Script:</a:t>
            </a:r>
            <a:r>
              <a:rPr lang="en-I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IN" sz="1100">
                <a:solidFill>
                  <a:schemeClr val="dk1"/>
                </a:solidFill>
                <a:latin typeface="Calibri"/>
                <a:ea typeface="Calibri"/>
                <a:cs typeface="Calibri"/>
                <a:sym typeface="Calibri"/>
              </a:rPr>
            </a:br>
            <a:br>
              <a:rPr lang="en-IN" sz="1100">
                <a:solidFill>
                  <a:schemeClr val="dk1"/>
                </a:solidFill>
                <a:latin typeface="Calibri"/>
                <a:ea typeface="Calibri"/>
                <a:cs typeface="Calibri"/>
                <a:sym typeface="Calibri"/>
              </a:rPr>
            </a:br>
            <a:r>
              <a:rPr lang="en-IN" sz="1100">
                <a:solidFill>
                  <a:schemeClr val="dk1"/>
                </a:solidFill>
                <a:latin typeface="Calibri"/>
                <a:ea typeface="Calibri"/>
                <a:cs typeface="Calibri"/>
                <a:sym typeface="Calibri"/>
              </a:rPr>
              <a:t>Also, I want to demonstrate the timer and confirm that everyone can see it. EggTimer is a good timer - https://e.ggtimer.com/</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Mandatory</a:t>
            </a:r>
            <a:endParaRPr/>
          </a:p>
          <a:p>
            <a:pPr marL="0" lvl="0" indent="0" algn="l" rtl="0">
              <a:lnSpc>
                <a:spcPct val="100000"/>
              </a:lnSpc>
              <a:spcBef>
                <a:spcPts val="0"/>
              </a:spcBef>
              <a:spcAft>
                <a:spcPts val="0"/>
              </a:spcAft>
              <a:buClr>
                <a:schemeClr val="dk1"/>
              </a:buClr>
              <a:buSzPts val="1400"/>
              <a:buFont typeface="Arial"/>
              <a:buNone/>
            </a:pPr>
            <a:r>
              <a:rPr lang="en-IN" sz="1100" b="1">
                <a:solidFill>
                  <a:schemeClr val="dk1"/>
                </a:solidFill>
                <a:latin typeface="Calibri"/>
                <a:ea typeface="Calibri"/>
                <a:cs typeface="Calibri"/>
                <a:sym typeface="Calibri"/>
              </a:rPr>
              <a:t>ACTION</a:t>
            </a:r>
            <a:r>
              <a:rPr lang="en-IN" sz="1100">
                <a:solidFill>
                  <a:schemeClr val="dk1"/>
                </a:solidFill>
                <a:latin typeface="Calibri"/>
                <a:ea typeface="Calibri"/>
                <a:cs typeface="Calibri"/>
                <a:sym typeface="Calibri"/>
              </a:rPr>
              <a:t>: Adjust objectives to fit your course.</a:t>
            </a:r>
            <a:endParaRPr/>
          </a:p>
          <a:p>
            <a:pPr marL="0" lvl="0" indent="0" algn="l" rtl="0">
              <a:lnSpc>
                <a:spcPct val="100000"/>
              </a:lnSpc>
              <a:spcBef>
                <a:spcPts val="0"/>
              </a:spcBef>
              <a:spcAft>
                <a:spcPts val="0"/>
              </a:spcAft>
              <a:buSzPts val="1100"/>
              <a:buNone/>
            </a:pPr>
            <a:endParaRPr sz="11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100">
                <a:solidFill>
                  <a:schemeClr val="dk1"/>
                </a:solidFill>
                <a:latin typeface="Calibri"/>
                <a:ea typeface="Calibri"/>
                <a:cs typeface="Calibri"/>
                <a:sym typeface="Calibri"/>
              </a:rPr>
              <a:t>Use measurable objectives that start with action verbs such as: describe, define, identify, assess, demonstrate, use, utilize. </a:t>
            </a:r>
            <a:r>
              <a:rPr lang="en-IN" sz="1100" u="sng">
                <a:solidFill>
                  <a:schemeClr val="hlink"/>
                </a:solidFill>
                <a:latin typeface="Calibri"/>
                <a:ea typeface="Calibri"/>
                <a:cs typeface="Calibri"/>
                <a:sym typeface="Calibri"/>
                <a:hlinkClick r:id="rId3"/>
              </a:rPr>
              <a:t>https://elearningindustry.com/writing-learning-objectives-for-elearning-what-elearning-professionals-should-know</a:t>
            </a:r>
            <a:endParaRPr sz="1100" b="1">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1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69"/>
        <p:cNvGrpSpPr/>
        <p:nvPr/>
      </p:nvGrpSpPr>
      <p:grpSpPr>
        <a:xfrm>
          <a:off x="0" y="0"/>
          <a:ext cx="0" cy="0"/>
          <a:chOff x="0" y="0"/>
          <a:chExt cx="0" cy="0"/>
        </a:xfrm>
      </p:grpSpPr>
      <p:pic>
        <p:nvPicPr>
          <p:cNvPr id="70" name="Google Shape;70;p7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1" name="Google Shape;71;p7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73" name="Google Shape;73;p7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74" name="Google Shape;74;p76"/>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6"/>
          <p:cNvSpPr txBox="1">
            <a:spLocks noGrp="1"/>
          </p:cNvSpPr>
          <p:nvPr>
            <p:ph type="body" idx="1"/>
          </p:nvPr>
        </p:nvSpPr>
        <p:spPr>
          <a:xfrm>
            <a:off x="98310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a:lnSpc>
                <a:spcPct val="90000"/>
              </a:lnSpc>
              <a:spcBef>
                <a:spcPts val="1000"/>
              </a:spcBef>
              <a:spcAft>
                <a:spcPts val="0"/>
              </a:spcAft>
              <a:buSzPts val="1000"/>
              <a:buChar char="•"/>
              <a:defRPr sz="1000"/>
            </a:lvl1pPr>
            <a:lvl2pPr marL="914400" lvl="1" indent="-292100" algn="ctr">
              <a:lnSpc>
                <a:spcPct val="90000"/>
              </a:lnSpc>
              <a:spcBef>
                <a:spcPts val="500"/>
              </a:spcBef>
              <a:spcAft>
                <a:spcPts val="0"/>
              </a:spcAft>
              <a:buSzPts val="1000"/>
              <a:buChar char="◦"/>
              <a:defRPr sz="1000"/>
            </a:lvl2pPr>
            <a:lvl3pPr marL="1371600" lvl="2" indent="-292100" algn="ctr">
              <a:lnSpc>
                <a:spcPct val="90000"/>
              </a:lnSpc>
              <a:spcBef>
                <a:spcPts val="500"/>
              </a:spcBef>
              <a:spcAft>
                <a:spcPts val="0"/>
              </a:spcAft>
              <a:buSzPts val="1000"/>
              <a:buChar char="▪"/>
              <a:defRPr sz="1000"/>
            </a:lvl3pPr>
            <a:lvl4pPr marL="1828800" lvl="3" indent="-292100" algn="ctr">
              <a:lnSpc>
                <a:spcPct val="90000"/>
              </a:lnSpc>
              <a:spcBef>
                <a:spcPts val="500"/>
              </a:spcBef>
              <a:spcAft>
                <a:spcPts val="0"/>
              </a:spcAft>
              <a:buSzPts val="1000"/>
              <a:buChar char="▫"/>
              <a:defRPr sz="1000"/>
            </a:lvl4pPr>
            <a:lvl5pPr marL="2286000" lvl="4" indent="-292100" algn="ctr">
              <a:lnSpc>
                <a:spcPct val="90000"/>
              </a:lnSpc>
              <a:spcBef>
                <a:spcPts val="500"/>
              </a:spcBef>
              <a:spcAft>
                <a:spcPts val="0"/>
              </a:spcAft>
              <a:buSzPts val="1000"/>
              <a:buChar char="•"/>
              <a:defRPr sz="1000"/>
            </a:lvl5pPr>
            <a:lvl6pPr marL="2743200" lvl="5" indent="-292100" algn="ctr">
              <a:lnSpc>
                <a:spcPct val="90000"/>
              </a:lnSpc>
              <a:spcBef>
                <a:spcPts val="500"/>
              </a:spcBef>
              <a:spcAft>
                <a:spcPts val="0"/>
              </a:spcAft>
              <a:buSzPts val="1000"/>
              <a:buChar char="•"/>
              <a:defRPr sz="1000"/>
            </a:lvl6pPr>
            <a:lvl7pPr marL="3200400" lvl="6" indent="-292100" algn="ctr">
              <a:lnSpc>
                <a:spcPct val="90000"/>
              </a:lnSpc>
              <a:spcBef>
                <a:spcPts val="500"/>
              </a:spcBef>
              <a:spcAft>
                <a:spcPts val="0"/>
              </a:spcAft>
              <a:buSzPts val="1000"/>
              <a:buChar char="•"/>
              <a:defRPr sz="1000"/>
            </a:lvl7pPr>
            <a:lvl8pPr marL="3657600" lvl="7" indent="-292100" algn="ctr">
              <a:lnSpc>
                <a:spcPct val="90000"/>
              </a:lnSpc>
              <a:spcBef>
                <a:spcPts val="500"/>
              </a:spcBef>
              <a:spcAft>
                <a:spcPts val="0"/>
              </a:spcAft>
              <a:buSzPts val="1000"/>
              <a:buChar char="•"/>
              <a:defRPr sz="1000"/>
            </a:lvl8pPr>
            <a:lvl9pPr marL="4114800" lvl="8" indent="-292100" algn="ctr">
              <a:lnSpc>
                <a:spcPct val="90000"/>
              </a:lnSpc>
              <a:spcBef>
                <a:spcPts val="500"/>
              </a:spcBef>
              <a:spcAft>
                <a:spcPts val="0"/>
              </a:spcAft>
              <a:buSzPts val="1000"/>
              <a:buChar char="•"/>
              <a:defRPr sz="1000"/>
            </a:lvl9pPr>
          </a:lstStyle>
          <a:p>
            <a:endParaRPr/>
          </a:p>
        </p:txBody>
      </p:sp>
      <p:sp>
        <p:nvSpPr>
          <p:cNvPr id="76" name="Google Shape;76;p76"/>
          <p:cNvSpPr txBox="1">
            <a:spLocks noGrp="1"/>
          </p:cNvSpPr>
          <p:nvPr>
            <p:ph type="body" idx="2"/>
          </p:nvPr>
        </p:nvSpPr>
        <p:spPr>
          <a:xfrm>
            <a:off x="373635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a:lnSpc>
                <a:spcPct val="90000"/>
              </a:lnSpc>
              <a:spcBef>
                <a:spcPts val="1000"/>
              </a:spcBef>
              <a:spcAft>
                <a:spcPts val="0"/>
              </a:spcAft>
              <a:buSzPts val="1000"/>
              <a:buChar char="•"/>
              <a:defRPr sz="1000"/>
            </a:lvl1pPr>
            <a:lvl2pPr marL="914400" lvl="1" indent="-292100" algn="ctr">
              <a:lnSpc>
                <a:spcPct val="90000"/>
              </a:lnSpc>
              <a:spcBef>
                <a:spcPts val="500"/>
              </a:spcBef>
              <a:spcAft>
                <a:spcPts val="0"/>
              </a:spcAft>
              <a:buSzPts val="1000"/>
              <a:buChar char="◦"/>
              <a:defRPr sz="1000"/>
            </a:lvl2pPr>
            <a:lvl3pPr marL="1371600" lvl="2" indent="-292100" algn="ctr">
              <a:lnSpc>
                <a:spcPct val="90000"/>
              </a:lnSpc>
              <a:spcBef>
                <a:spcPts val="500"/>
              </a:spcBef>
              <a:spcAft>
                <a:spcPts val="0"/>
              </a:spcAft>
              <a:buSzPts val="1000"/>
              <a:buChar char="▪"/>
              <a:defRPr sz="1000"/>
            </a:lvl3pPr>
            <a:lvl4pPr marL="1828800" lvl="3" indent="-292100" algn="ctr">
              <a:lnSpc>
                <a:spcPct val="90000"/>
              </a:lnSpc>
              <a:spcBef>
                <a:spcPts val="500"/>
              </a:spcBef>
              <a:spcAft>
                <a:spcPts val="0"/>
              </a:spcAft>
              <a:buSzPts val="1000"/>
              <a:buChar char="▫"/>
              <a:defRPr sz="1000"/>
            </a:lvl4pPr>
            <a:lvl5pPr marL="2286000" lvl="4" indent="-292100" algn="ctr">
              <a:lnSpc>
                <a:spcPct val="90000"/>
              </a:lnSpc>
              <a:spcBef>
                <a:spcPts val="500"/>
              </a:spcBef>
              <a:spcAft>
                <a:spcPts val="0"/>
              </a:spcAft>
              <a:buSzPts val="1000"/>
              <a:buChar char="•"/>
              <a:defRPr sz="1000"/>
            </a:lvl5pPr>
            <a:lvl6pPr marL="2743200" lvl="5" indent="-292100" algn="ctr">
              <a:lnSpc>
                <a:spcPct val="90000"/>
              </a:lnSpc>
              <a:spcBef>
                <a:spcPts val="500"/>
              </a:spcBef>
              <a:spcAft>
                <a:spcPts val="0"/>
              </a:spcAft>
              <a:buSzPts val="1000"/>
              <a:buChar char="•"/>
              <a:defRPr sz="1000"/>
            </a:lvl6pPr>
            <a:lvl7pPr marL="3200400" lvl="6" indent="-292100" algn="ctr">
              <a:lnSpc>
                <a:spcPct val="90000"/>
              </a:lnSpc>
              <a:spcBef>
                <a:spcPts val="500"/>
              </a:spcBef>
              <a:spcAft>
                <a:spcPts val="0"/>
              </a:spcAft>
              <a:buSzPts val="1000"/>
              <a:buChar char="•"/>
              <a:defRPr sz="1000"/>
            </a:lvl7pPr>
            <a:lvl8pPr marL="3657600" lvl="7" indent="-292100" algn="ctr">
              <a:lnSpc>
                <a:spcPct val="90000"/>
              </a:lnSpc>
              <a:spcBef>
                <a:spcPts val="500"/>
              </a:spcBef>
              <a:spcAft>
                <a:spcPts val="0"/>
              </a:spcAft>
              <a:buSzPts val="1000"/>
              <a:buChar char="•"/>
              <a:defRPr sz="1000"/>
            </a:lvl8pPr>
            <a:lvl9pPr marL="4114800" lvl="8" indent="-292100" algn="ctr">
              <a:lnSpc>
                <a:spcPct val="90000"/>
              </a:lnSpc>
              <a:spcBef>
                <a:spcPts val="500"/>
              </a:spcBef>
              <a:spcAft>
                <a:spcPts val="0"/>
              </a:spcAft>
              <a:buSzPts val="1000"/>
              <a:buChar char="•"/>
              <a:defRPr sz="1000"/>
            </a:lvl9pPr>
          </a:lstStyle>
          <a:p>
            <a:endParaRPr/>
          </a:p>
        </p:txBody>
      </p:sp>
      <p:sp>
        <p:nvSpPr>
          <p:cNvPr id="77" name="Google Shape;77;p76"/>
          <p:cNvSpPr txBox="1">
            <a:spLocks noGrp="1"/>
          </p:cNvSpPr>
          <p:nvPr>
            <p:ph type="body" idx="3"/>
          </p:nvPr>
        </p:nvSpPr>
        <p:spPr>
          <a:xfrm>
            <a:off x="648960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a:lnSpc>
                <a:spcPct val="90000"/>
              </a:lnSpc>
              <a:spcBef>
                <a:spcPts val="1000"/>
              </a:spcBef>
              <a:spcAft>
                <a:spcPts val="0"/>
              </a:spcAft>
              <a:buSzPts val="1000"/>
              <a:buChar char="•"/>
              <a:defRPr sz="1000"/>
            </a:lvl1pPr>
            <a:lvl2pPr marL="914400" lvl="1" indent="-292100" algn="ctr">
              <a:lnSpc>
                <a:spcPct val="90000"/>
              </a:lnSpc>
              <a:spcBef>
                <a:spcPts val="500"/>
              </a:spcBef>
              <a:spcAft>
                <a:spcPts val="0"/>
              </a:spcAft>
              <a:buSzPts val="1000"/>
              <a:buChar char="◦"/>
              <a:defRPr sz="1000"/>
            </a:lvl2pPr>
            <a:lvl3pPr marL="1371600" lvl="2" indent="-292100" algn="ctr">
              <a:lnSpc>
                <a:spcPct val="90000"/>
              </a:lnSpc>
              <a:spcBef>
                <a:spcPts val="500"/>
              </a:spcBef>
              <a:spcAft>
                <a:spcPts val="0"/>
              </a:spcAft>
              <a:buSzPts val="1000"/>
              <a:buChar char="▪"/>
              <a:defRPr sz="1000"/>
            </a:lvl3pPr>
            <a:lvl4pPr marL="1828800" lvl="3" indent="-292100" algn="ctr">
              <a:lnSpc>
                <a:spcPct val="90000"/>
              </a:lnSpc>
              <a:spcBef>
                <a:spcPts val="500"/>
              </a:spcBef>
              <a:spcAft>
                <a:spcPts val="0"/>
              </a:spcAft>
              <a:buSzPts val="1000"/>
              <a:buChar char="▫"/>
              <a:defRPr sz="1000"/>
            </a:lvl4pPr>
            <a:lvl5pPr marL="2286000" lvl="4" indent="-292100" algn="ctr">
              <a:lnSpc>
                <a:spcPct val="90000"/>
              </a:lnSpc>
              <a:spcBef>
                <a:spcPts val="500"/>
              </a:spcBef>
              <a:spcAft>
                <a:spcPts val="0"/>
              </a:spcAft>
              <a:buSzPts val="1000"/>
              <a:buChar char="•"/>
              <a:defRPr sz="1000"/>
            </a:lvl5pPr>
            <a:lvl6pPr marL="2743200" lvl="5" indent="-292100" algn="ctr">
              <a:lnSpc>
                <a:spcPct val="90000"/>
              </a:lnSpc>
              <a:spcBef>
                <a:spcPts val="500"/>
              </a:spcBef>
              <a:spcAft>
                <a:spcPts val="0"/>
              </a:spcAft>
              <a:buSzPts val="1000"/>
              <a:buChar char="•"/>
              <a:defRPr sz="1000"/>
            </a:lvl6pPr>
            <a:lvl7pPr marL="3200400" lvl="6" indent="-292100" algn="ctr">
              <a:lnSpc>
                <a:spcPct val="90000"/>
              </a:lnSpc>
              <a:spcBef>
                <a:spcPts val="500"/>
              </a:spcBef>
              <a:spcAft>
                <a:spcPts val="0"/>
              </a:spcAft>
              <a:buSzPts val="1000"/>
              <a:buChar char="•"/>
              <a:defRPr sz="1000"/>
            </a:lvl7pPr>
            <a:lvl8pPr marL="3657600" lvl="7" indent="-292100" algn="ctr">
              <a:lnSpc>
                <a:spcPct val="90000"/>
              </a:lnSpc>
              <a:spcBef>
                <a:spcPts val="500"/>
              </a:spcBef>
              <a:spcAft>
                <a:spcPts val="0"/>
              </a:spcAft>
              <a:buSzPts val="1000"/>
              <a:buChar char="•"/>
              <a:defRPr sz="1000"/>
            </a:lvl8pPr>
            <a:lvl9pPr marL="4114800" lvl="8" indent="-292100" algn="ctr">
              <a:lnSpc>
                <a:spcPct val="90000"/>
              </a:lnSpc>
              <a:spcBef>
                <a:spcPts val="500"/>
              </a:spcBef>
              <a:spcAft>
                <a:spcPts val="0"/>
              </a:spcAft>
              <a:buSzPts val="1000"/>
              <a:buChar char="•"/>
              <a:defRPr sz="1000"/>
            </a:lvl9pPr>
          </a:lstStyle>
          <a:p>
            <a:endParaRPr/>
          </a:p>
        </p:txBody>
      </p:sp>
      <p:sp>
        <p:nvSpPr>
          <p:cNvPr id="78" name="Google Shape;78;p76"/>
          <p:cNvSpPr>
            <a:spLocks noGrp="1"/>
          </p:cNvSpPr>
          <p:nvPr>
            <p:ph type="pic" idx="4"/>
          </p:nvPr>
        </p:nvSpPr>
        <p:spPr>
          <a:xfrm>
            <a:off x="1033800" y="1657900"/>
            <a:ext cx="1569900" cy="1569900"/>
          </a:xfrm>
          <a:prstGeom prst="roundRect">
            <a:avLst>
              <a:gd name="adj" fmla="val 4429"/>
            </a:avLst>
          </a:prstGeom>
          <a:noFill/>
          <a:ln>
            <a:noFill/>
          </a:ln>
        </p:spPr>
      </p:sp>
      <p:sp>
        <p:nvSpPr>
          <p:cNvPr id="79" name="Google Shape;79;p76"/>
          <p:cNvSpPr>
            <a:spLocks noGrp="1"/>
          </p:cNvSpPr>
          <p:nvPr>
            <p:ph type="pic" idx="5"/>
          </p:nvPr>
        </p:nvSpPr>
        <p:spPr>
          <a:xfrm>
            <a:off x="3787050" y="1657900"/>
            <a:ext cx="1569900" cy="1569900"/>
          </a:xfrm>
          <a:prstGeom prst="roundRect">
            <a:avLst>
              <a:gd name="adj" fmla="val 4429"/>
            </a:avLst>
          </a:prstGeom>
          <a:noFill/>
          <a:ln>
            <a:noFill/>
          </a:ln>
        </p:spPr>
      </p:sp>
      <p:sp>
        <p:nvSpPr>
          <p:cNvPr id="80" name="Google Shape;80;p76"/>
          <p:cNvSpPr>
            <a:spLocks noGrp="1"/>
          </p:cNvSpPr>
          <p:nvPr>
            <p:ph type="pic" idx="6"/>
          </p:nvPr>
        </p:nvSpPr>
        <p:spPr>
          <a:xfrm>
            <a:off x="6540300" y="1657900"/>
            <a:ext cx="1569900" cy="1569900"/>
          </a:xfrm>
          <a:prstGeom prst="roundRect">
            <a:avLst>
              <a:gd name="adj" fmla="val 4429"/>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81"/>
        <p:cNvGrpSpPr/>
        <p:nvPr/>
      </p:nvGrpSpPr>
      <p:grpSpPr>
        <a:xfrm>
          <a:off x="0" y="0"/>
          <a:ext cx="0" cy="0"/>
          <a:chOff x="0" y="0"/>
          <a:chExt cx="0" cy="0"/>
        </a:xfrm>
      </p:grpSpPr>
      <p:pic>
        <p:nvPicPr>
          <p:cNvPr id="82" name="Google Shape;82;p77"/>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83" name="Google Shape;83;p7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4" name="Google Shape;84;p77"/>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85" name="Google Shape;85;p77"/>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86" name="Google Shape;86;p7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87" name="Google Shape;87;p77"/>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7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0" name="Google Shape;90;p7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7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4" name="Google Shape;9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7" name="Google Shape;97;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8" name="Google Shape;98;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 name="Google Shape;101;p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2" name="Google Shape;102;p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3" name="Google Shape;10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8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 name="Google Shape;109;p8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0" name="Google Shape;110;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8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 name="Google Shape;113;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8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8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7" name="Google Shape;117;p8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8" name="Google Shape;118;p8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9" name="Google Shape;119;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10"/>
        <p:cNvGrpSpPr/>
        <p:nvPr/>
      </p:nvGrpSpPr>
      <p:grpSpPr>
        <a:xfrm>
          <a:off x="0" y="0"/>
          <a:ext cx="0" cy="0"/>
          <a:chOff x="0" y="0"/>
          <a:chExt cx="0" cy="0"/>
        </a:xfrm>
      </p:grpSpPr>
      <p:sp>
        <p:nvSpPr>
          <p:cNvPr id="11" name="Google Shape;11;p6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2" name="Google Shape;12;p6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 name="Google Shape;13;p68"/>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14" name="Google Shape;14;p68"/>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1400"/>
              <a:buFont typeface="Montserrat SemiBold"/>
              <a:buNone/>
              <a:defRPr sz="1400" b="1">
                <a:latin typeface="Montserrat SemiBold"/>
                <a:ea typeface="Montserrat SemiBold"/>
                <a:cs typeface="Montserrat SemiBold"/>
                <a:sym typeface="Montserrat SemiBold"/>
              </a:defRPr>
            </a:lvl1pPr>
            <a:lvl2pPr lvl="1" algn="l">
              <a:lnSpc>
                <a:spcPct val="90000"/>
              </a:lnSpc>
              <a:spcBef>
                <a:spcPts val="500"/>
              </a:spcBef>
              <a:spcAft>
                <a:spcPts val="0"/>
              </a:spcAft>
              <a:buSzPts val="1600"/>
              <a:buNone/>
              <a:defRPr/>
            </a:lvl2pPr>
            <a:lvl3pPr lvl="2" algn="l">
              <a:lnSpc>
                <a:spcPct val="90000"/>
              </a:lnSpc>
              <a:spcBef>
                <a:spcPts val="500"/>
              </a:spcBef>
              <a:spcAft>
                <a:spcPts val="0"/>
              </a:spcAft>
              <a:buSzPts val="14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a:endParaRPr/>
          </a:p>
        </p:txBody>
      </p:sp>
      <p:sp>
        <p:nvSpPr>
          <p:cNvPr id="15" name="Google Shape;15;p68"/>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8"/>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17" name="Google Shape;17;p6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8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22" name="Google Shape;122;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8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p8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26" name="Google Shape;1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_White">
    <p:bg>
      <p:bgPr>
        <a:solidFill>
          <a:schemeClr val="lt2"/>
        </a:solidFill>
        <a:effectLst/>
      </p:bgPr>
    </p:bg>
    <p:spTree>
      <p:nvGrpSpPr>
        <p:cNvPr id="1" name="Shape 127"/>
        <p:cNvGrpSpPr/>
        <p:nvPr/>
      </p:nvGrpSpPr>
      <p:grpSpPr>
        <a:xfrm>
          <a:off x="0" y="0"/>
          <a:ext cx="0" cy="0"/>
          <a:chOff x="0" y="0"/>
          <a:chExt cx="0" cy="0"/>
        </a:xfrm>
      </p:grpSpPr>
      <p:sp>
        <p:nvSpPr>
          <p:cNvPr id="128" name="Google Shape;128;p8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29" name="Google Shape;129;p88"/>
          <p:cNvPicPr preferRelativeResize="0"/>
          <p:nvPr/>
        </p:nvPicPr>
        <p:blipFill rotWithShape="1">
          <a:blip r:embed="rId2">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ro-dark">
  <p:cSld name="1_Intro-dark 2">
    <p:bg>
      <p:bgPr>
        <a:solidFill>
          <a:schemeClr val="lt2"/>
        </a:solidFill>
        <a:effectLst/>
      </p:bgPr>
    </p:bg>
    <p:spTree>
      <p:nvGrpSpPr>
        <p:cNvPr id="1" name="Shape 130"/>
        <p:cNvGrpSpPr/>
        <p:nvPr/>
      </p:nvGrpSpPr>
      <p:grpSpPr>
        <a:xfrm>
          <a:off x="0" y="0"/>
          <a:ext cx="0" cy="0"/>
          <a:chOff x="0" y="0"/>
          <a:chExt cx="0" cy="0"/>
        </a:xfrm>
      </p:grpSpPr>
      <p:pic>
        <p:nvPicPr>
          <p:cNvPr id="131" name="Google Shape;131;p8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2" name="Google Shape;132;p8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133" name="Google Shape;133;p89"/>
          <p:cNvPicPr preferRelativeResize="0"/>
          <p:nvPr/>
        </p:nvPicPr>
        <p:blipFill rotWithShape="1">
          <a:blip r:embed="rId3">
            <a:alphaModFix/>
          </a:blip>
          <a:srcRect/>
          <a:stretch/>
        </p:blipFill>
        <p:spPr>
          <a:xfrm>
            <a:off x="8101275" y="4859793"/>
            <a:ext cx="918751" cy="195800"/>
          </a:xfrm>
          <a:prstGeom prst="rect">
            <a:avLst/>
          </a:prstGeom>
          <a:noFill/>
          <a:ln>
            <a:noFill/>
          </a:ln>
        </p:spPr>
      </p:pic>
      <p:sp>
        <p:nvSpPr>
          <p:cNvPr id="134" name="Google Shape;134;p89"/>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600"/>
              <a:buFont typeface="Montserrat ExtraBold"/>
              <a:buNone/>
              <a:defRPr sz="5600" b="1">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a:endParaRPr/>
          </a:p>
        </p:txBody>
      </p:sp>
      <p:sp>
        <p:nvSpPr>
          <p:cNvPr id="135" name="Google Shape;135;p89"/>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400"/>
              <a:buFont typeface="Montserrat SemiBold"/>
              <a:buNone/>
              <a:defRPr sz="1400" b="1">
                <a:solidFill>
                  <a:schemeClr val="lt1"/>
                </a:solidFill>
                <a:latin typeface="Montserrat SemiBold"/>
                <a:ea typeface="Montserrat SemiBold"/>
                <a:cs typeface="Montserrat SemiBold"/>
                <a:sym typeface="Montserrat SemiBold"/>
              </a:defRPr>
            </a:lvl1pPr>
            <a:lvl2pPr lvl="1" algn="l">
              <a:lnSpc>
                <a:spcPct val="90000"/>
              </a:lnSpc>
              <a:spcBef>
                <a:spcPts val="500"/>
              </a:spcBef>
              <a:spcAft>
                <a:spcPts val="0"/>
              </a:spcAft>
              <a:buClr>
                <a:schemeClr val="lt1"/>
              </a:buClr>
              <a:buSzPts val="1600"/>
              <a:buNone/>
              <a:defRPr>
                <a:solidFill>
                  <a:schemeClr val="lt1"/>
                </a:solidFill>
              </a:defRPr>
            </a:lvl2pPr>
            <a:lvl3pPr lvl="2" algn="l">
              <a:lnSpc>
                <a:spcPct val="90000"/>
              </a:lnSpc>
              <a:spcBef>
                <a:spcPts val="500"/>
              </a:spcBef>
              <a:spcAft>
                <a:spcPts val="0"/>
              </a:spcAft>
              <a:buClr>
                <a:schemeClr val="lt1"/>
              </a:buClr>
              <a:buSzPts val="1400"/>
              <a:buNone/>
              <a:defRPr>
                <a:solidFill>
                  <a:schemeClr val="lt1"/>
                </a:solidFill>
              </a:defRPr>
            </a:lvl3pPr>
            <a:lvl4pPr lvl="3" algn="l">
              <a:lnSpc>
                <a:spcPct val="90000"/>
              </a:lnSpc>
              <a:spcBef>
                <a:spcPts val="500"/>
              </a:spcBef>
              <a:spcAft>
                <a:spcPts val="0"/>
              </a:spcAft>
              <a:buClr>
                <a:schemeClr val="lt1"/>
              </a:buClr>
              <a:buSzPts val="1200"/>
              <a:buNone/>
              <a:defRPr>
                <a:solidFill>
                  <a:schemeClr val="lt1"/>
                </a:solidFill>
              </a:defRPr>
            </a:lvl4pPr>
            <a:lvl5pPr lvl="4" algn="l">
              <a:lnSpc>
                <a:spcPct val="90000"/>
              </a:lnSpc>
              <a:spcBef>
                <a:spcPts val="500"/>
              </a:spcBef>
              <a:spcAft>
                <a:spcPts val="0"/>
              </a:spcAft>
              <a:buClr>
                <a:schemeClr val="lt1"/>
              </a:buClr>
              <a:buSzPts val="1200"/>
              <a:buNone/>
              <a:defRPr>
                <a:solidFill>
                  <a:schemeClr val="lt1"/>
                </a:solidFill>
              </a:defRPr>
            </a:lvl5pPr>
            <a:lvl6pPr lvl="5" algn="l">
              <a:lnSpc>
                <a:spcPct val="90000"/>
              </a:lnSpc>
              <a:spcBef>
                <a:spcPts val="500"/>
              </a:spcBef>
              <a:spcAft>
                <a:spcPts val="0"/>
              </a:spcAft>
              <a:buClr>
                <a:schemeClr val="lt1"/>
              </a:buClr>
              <a:buSzPts val="1800"/>
              <a:buNone/>
              <a:defRPr>
                <a:solidFill>
                  <a:schemeClr val="lt1"/>
                </a:solidFill>
              </a:defRPr>
            </a:lvl6pPr>
            <a:lvl7pPr lvl="6" algn="l">
              <a:lnSpc>
                <a:spcPct val="90000"/>
              </a:lnSpc>
              <a:spcBef>
                <a:spcPts val="500"/>
              </a:spcBef>
              <a:spcAft>
                <a:spcPts val="0"/>
              </a:spcAft>
              <a:buClr>
                <a:schemeClr val="lt1"/>
              </a:buClr>
              <a:buSzPts val="1800"/>
              <a:buNone/>
              <a:defRPr>
                <a:solidFill>
                  <a:schemeClr val="lt1"/>
                </a:solidFill>
              </a:defRPr>
            </a:lvl7pPr>
            <a:lvl8pPr lvl="7" algn="l">
              <a:lnSpc>
                <a:spcPct val="90000"/>
              </a:lnSpc>
              <a:spcBef>
                <a:spcPts val="500"/>
              </a:spcBef>
              <a:spcAft>
                <a:spcPts val="0"/>
              </a:spcAft>
              <a:buClr>
                <a:schemeClr val="lt1"/>
              </a:buClr>
              <a:buSzPts val="1800"/>
              <a:buNone/>
              <a:defRPr>
                <a:solidFill>
                  <a:schemeClr val="lt1"/>
                </a:solidFill>
              </a:defRPr>
            </a:lvl8pPr>
            <a:lvl9pPr lvl="8" algn="l">
              <a:lnSpc>
                <a:spcPct val="90000"/>
              </a:lnSpc>
              <a:spcBef>
                <a:spcPts val="500"/>
              </a:spcBef>
              <a:spcAft>
                <a:spcPts val="0"/>
              </a:spcAft>
              <a:buClr>
                <a:schemeClr val="lt1"/>
              </a:buClr>
              <a:buSzPts val="1800"/>
              <a:buNone/>
              <a:defRPr>
                <a:solidFill>
                  <a:schemeClr val="lt1"/>
                </a:solidFill>
              </a:defRPr>
            </a:lvl9pPr>
          </a:lstStyle>
          <a:p>
            <a:endParaRPr/>
          </a:p>
        </p:txBody>
      </p:sp>
      <p:sp>
        <p:nvSpPr>
          <p:cNvPr id="136" name="Google Shape;136;p89"/>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9"/>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I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138" name="Google Shape;138;p89"/>
          <p:cNvPicPr preferRelativeResize="0"/>
          <p:nvPr/>
        </p:nvPicPr>
        <p:blipFill rotWithShape="1">
          <a:blip r:embed="rId4">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18"/>
        <p:cNvGrpSpPr/>
        <p:nvPr/>
      </p:nvGrpSpPr>
      <p:grpSpPr>
        <a:xfrm>
          <a:off x="0" y="0"/>
          <a:ext cx="0" cy="0"/>
          <a:chOff x="0" y="0"/>
          <a:chExt cx="0" cy="0"/>
        </a:xfrm>
      </p:grpSpPr>
      <p:pic>
        <p:nvPicPr>
          <p:cNvPr id="19" name="Google Shape;19;p6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 name="Google Shape;20;p69"/>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a:lnSpc>
                <a:spcPct val="90000"/>
              </a:lnSpc>
              <a:spcBef>
                <a:spcPts val="500"/>
              </a:spcBef>
              <a:spcAft>
                <a:spcPts val="0"/>
              </a:spcAft>
              <a:buClr>
                <a:schemeClr val="dk2"/>
              </a:buClr>
              <a:buSzPts val="1800"/>
              <a:buChar char="•"/>
              <a:defRPr>
                <a:solidFill>
                  <a:schemeClr val="dk2"/>
                </a:solidFill>
              </a:defRPr>
            </a:lvl6pPr>
            <a:lvl7pPr marL="3200400" lvl="6" indent="-342900" algn="l">
              <a:lnSpc>
                <a:spcPct val="90000"/>
              </a:lnSpc>
              <a:spcBef>
                <a:spcPts val="500"/>
              </a:spcBef>
              <a:spcAft>
                <a:spcPts val="0"/>
              </a:spcAft>
              <a:buClr>
                <a:schemeClr val="dk2"/>
              </a:buClr>
              <a:buSzPts val="1800"/>
              <a:buChar char="•"/>
              <a:defRPr>
                <a:solidFill>
                  <a:schemeClr val="dk2"/>
                </a:solidFill>
              </a:defRPr>
            </a:lvl7pPr>
            <a:lvl8pPr marL="3657600" lvl="7" indent="-342900" algn="l">
              <a:lnSpc>
                <a:spcPct val="90000"/>
              </a:lnSpc>
              <a:spcBef>
                <a:spcPts val="500"/>
              </a:spcBef>
              <a:spcAft>
                <a:spcPts val="0"/>
              </a:spcAft>
              <a:buClr>
                <a:schemeClr val="dk2"/>
              </a:buClr>
              <a:buSzPts val="1800"/>
              <a:buChar char="•"/>
              <a:defRPr>
                <a:solidFill>
                  <a:schemeClr val="dk2"/>
                </a:solidFill>
              </a:defRPr>
            </a:lvl8pPr>
            <a:lvl9pPr marL="4114800" lvl="8" indent="-342900" algn="l">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21" name="Google Shape;21;p69"/>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23" name="Google Shape;23;p69"/>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24" name="Google Shape;24;p69"/>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25"/>
        <p:cNvGrpSpPr/>
        <p:nvPr/>
      </p:nvGrpSpPr>
      <p:grpSpPr>
        <a:xfrm>
          <a:off x="0" y="0"/>
          <a:ext cx="0" cy="0"/>
          <a:chOff x="0" y="0"/>
          <a:chExt cx="0" cy="0"/>
        </a:xfrm>
      </p:grpSpPr>
      <p:pic>
        <p:nvPicPr>
          <p:cNvPr id="26" name="Google Shape;26;p7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 name="Google Shape;27;p7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a:lnSpc>
                <a:spcPct val="90000"/>
              </a:lnSpc>
              <a:spcBef>
                <a:spcPts val="500"/>
              </a:spcBef>
              <a:spcAft>
                <a:spcPts val="0"/>
              </a:spcAft>
              <a:buClr>
                <a:schemeClr val="lt1"/>
              </a:buClr>
              <a:buSzPts val="1800"/>
              <a:buChar char="•"/>
              <a:defRPr>
                <a:solidFill>
                  <a:schemeClr val="lt1"/>
                </a:solidFill>
              </a:defRPr>
            </a:lvl6pPr>
            <a:lvl7pPr marL="3200400" lvl="6" indent="-342900" algn="l">
              <a:lnSpc>
                <a:spcPct val="90000"/>
              </a:lnSpc>
              <a:spcBef>
                <a:spcPts val="500"/>
              </a:spcBef>
              <a:spcAft>
                <a:spcPts val="0"/>
              </a:spcAft>
              <a:buClr>
                <a:schemeClr val="lt1"/>
              </a:buClr>
              <a:buSzPts val="1800"/>
              <a:buChar char="•"/>
              <a:defRPr>
                <a:solidFill>
                  <a:schemeClr val="lt1"/>
                </a:solidFill>
              </a:defRPr>
            </a:lvl7pPr>
            <a:lvl8pPr marL="3657600" lvl="7" indent="-342900" algn="l">
              <a:lnSpc>
                <a:spcPct val="90000"/>
              </a:lnSpc>
              <a:spcBef>
                <a:spcPts val="500"/>
              </a:spcBef>
              <a:spcAft>
                <a:spcPts val="0"/>
              </a:spcAft>
              <a:buClr>
                <a:schemeClr val="lt1"/>
              </a:buClr>
              <a:buSzPts val="1800"/>
              <a:buChar char="•"/>
              <a:defRPr>
                <a:solidFill>
                  <a:schemeClr val="lt1"/>
                </a:solidFill>
              </a:defRPr>
            </a:lvl8pPr>
            <a:lvl9pPr marL="4114800" lvl="8" indent="-342900" algn="l">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28" name="Google Shape;28;p7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9" name="Google Shape;29;p70"/>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7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31" name="Google Shape;31;p70"/>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32"/>
        <p:cNvGrpSpPr/>
        <p:nvPr/>
      </p:nvGrpSpPr>
      <p:grpSpPr>
        <a:xfrm>
          <a:off x="0" y="0"/>
          <a:ext cx="0" cy="0"/>
          <a:chOff x="0" y="0"/>
          <a:chExt cx="0" cy="0"/>
        </a:xfrm>
      </p:grpSpPr>
      <p:sp>
        <p:nvSpPr>
          <p:cNvPr id="33" name="Google Shape;33;p71"/>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I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34" name="Google Shape;34;p71"/>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35" name="Google Shape;35;p71"/>
          <p:cNvPicPr preferRelativeResize="0"/>
          <p:nvPr/>
        </p:nvPicPr>
        <p:blipFill rotWithShape="1">
          <a:blip r:embed="rId2">
            <a:alphaModFix/>
          </a:blip>
          <a:srcRect l="42154" r="6489"/>
          <a:stretch/>
        </p:blipFill>
        <p:spPr>
          <a:xfrm>
            <a:off x="0" y="0"/>
            <a:ext cx="1782900" cy="5143499"/>
          </a:xfrm>
          <a:prstGeom prst="rect">
            <a:avLst/>
          </a:prstGeom>
          <a:noFill/>
          <a:ln>
            <a:noFill/>
          </a:ln>
        </p:spPr>
      </p:pic>
      <p:pic>
        <p:nvPicPr>
          <p:cNvPr id="36" name="Google Shape;36;p71"/>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37" name="Google Shape;37;p71"/>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38" name="Google Shape;38;p71"/>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39" name="Google Shape;39;p71"/>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40"/>
        <p:cNvGrpSpPr/>
        <p:nvPr/>
      </p:nvGrpSpPr>
      <p:grpSpPr>
        <a:xfrm>
          <a:off x="0" y="0"/>
          <a:ext cx="0" cy="0"/>
          <a:chOff x="0" y="0"/>
          <a:chExt cx="0" cy="0"/>
        </a:xfrm>
      </p:grpSpPr>
      <p:pic>
        <p:nvPicPr>
          <p:cNvPr id="41" name="Google Shape;41;p72"/>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42" name="Google Shape;42;p72"/>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2"/>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2"/>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1300"/>
              <a:buFont typeface="Montserrat SemiBold"/>
              <a:buNone/>
              <a:defRPr sz="1300" b="1">
                <a:solidFill>
                  <a:schemeClr val="lt1"/>
                </a:solidFill>
                <a:latin typeface="Montserrat SemiBold"/>
                <a:ea typeface="Montserrat SemiBold"/>
                <a:cs typeface="Montserrat SemiBold"/>
                <a:sym typeface="Montserrat SemiBold"/>
              </a:defRPr>
            </a:lvl1pPr>
            <a:lvl2pPr lvl="1" algn="l">
              <a:lnSpc>
                <a:spcPct val="90000"/>
              </a:lnSpc>
              <a:spcBef>
                <a:spcPts val="500"/>
              </a:spcBef>
              <a:spcAft>
                <a:spcPts val="0"/>
              </a:spcAft>
              <a:buSzPts val="1100"/>
              <a:buNone/>
              <a:defRPr sz="1100"/>
            </a:lvl2pPr>
            <a:lvl3pPr lvl="2" algn="l">
              <a:lnSpc>
                <a:spcPct val="90000"/>
              </a:lnSpc>
              <a:spcBef>
                <a:spcPts val="500"/>
              </a:spcBef>
              <a:spcAft>
                <a:spcPts val="0"/>
              </a:spcAft>
              <a:buSzPts val="900"/>
              <a:buNone/>
              <a:defRPr sz="900"/>
            </a:lvl3pPr>
            <a:lvl4pPr lvl="3" algn="l">
              <a:lnSpc>
                <a:spcPct val="90000"/>
              </a:lnSpc>
              <a:spcBef>
                <a:spcPts val="500"/>
              </a:spcBef>
              <a:spcAft>
                <a:spcPts val="0"/>
              </a:spcAft>
              <a:buSzPts val="700"/>
              <a:buNone/>
              <a:defRPr sz="700"/>
            </a:lvl4pPr>
            <a:lvl5pPr lvl="4" algn="l">
              <a:lnSpc>
                <a:spcPct val="90000"/>
              </a:lnSpc>
              <a:spcBef>
                <a:spcPts val="500"/>
              </a:spcBef>
              <a:spcAft>
                <a:spcPts val="0"/>
              </a:spcAft>
              <a:buSzPts val="700"/>
              <a:buNone/>
              <a:defRPr sz="700"/>
            </a:lvl5pPr>
            <a:lvl6pPr lvl="5" algn="l">
              <a:lnSpc>
                <a:spcPct val="90000"/>
              </a:lnSpc>
              <a:spcBef>
                <a:spcPts val="500"/>
              </a:spcBef>
              <a:spcAft>
                <a:spcPts val="0"/>
              </a:spcAft>
              <a:buSzPts val="1300"/>
              <a:buNone/>
              <a:defRPr sz="1300"/>
            </a:lvl6pPr>
            <a:lvl7pPr lvl="6" algn="l">
              <a:lnSpc>
                <a:spcPct val="90000"/>
              </a:lnSpc>
              <a:spcBef>
                <a:spcPts val="500"/>
              </a:spcBef>
              <a:spcAft>
                <a:spcPts val="0"/>
              </a:spcAft>
              <a:buSzPts val="1300"/>
              <a:buNone/>
              <a:defRPr sz="1300"/>
            </a:lvl7pPr>
            <a:lvl8pPr lvl="7" algn="l">
              <a:lnSpc>
                <a:spcPct val="90000"/>
              </a:lnSpc>
              <a:spcBef>
                <a:spcPts val="500"/>
              </a:spcBef>
              <a:spcAft>
                <a:spcPts val="0"/>
              </a:spcAft>
              <a:buSzPts val="1300"/>
              <a:buNone/>
              <a:defRPr sz="1300"/>
            </a:lvl8pPr>
            <a:lvl9pPr lvl="8" algn="l">
              <a:lnSpc>
                <a:spcPct val="90000"/>
              </a:lnSpc>
              <a:spcBef>
                <a:spcPts val="500"/>
              </a:spcBef>
              <a:spcAft>
                <a:spcPts val="0"/>
              </a:spcAft>
              <a:buSzPts val="1300"/>
              <a:buNone/>
              <a:defRPr sz="1300"/>
            </a:lvl9pPr>
          </a:lstStyle>
          <a:p>
            <a:endParaRPr/>
          </a:p>
        </p:txBody>
      </p:sp>
      <p:sp>
        <p:nvSpPr>
          <p:cNvPr id="45" name="Google Shape;45;p72"/>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46" name="Google Shape;46;p72"/>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tement2">
  <p:cSld name="TITLE_AND_BODY_2">
    <p:bg>
      <p:bgPr>
        <a:solidFill>
          <a:schemeClr val="lt2"/>
        </a:solidFill>
        <a:effectLst/>
      </p:bgPr>
    </p:bg>
    <p:spTree>
      <p:nvGrpSpPr>
        <p:cNvPr id="1" name="Shape 47"/>
        <p:cNvGrpSpPr/>
        <p:nvPr/>
      </p:nvGrpSpPr>
      <p:grpSpPr>
        <a:xfrm>
          <a:off x="0" y="0"/>
          <a:ext cx="0" cy="0"/>
          <a:chOff x="0" y="0"/>
          <a:chExt cx="0" cy="0"/>
        </a:xfrm>
      </p:grpSpPr>
      <p:pic>
        <p:nvPicPr>
          <p:cNvPr id="48" name="Google Shape;48;p7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9" name="Google Shape;49;p74"/>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50" name="Google Shape;50;p74"/>
          <p:cNvSpPr txBox="1">
            <a:spLocks noGrp="1"/>
          </p:cNvSpPr>
          <p:nvPr>
            <p:ph type="title"/>
          </p:nvPr>
        </p:nvSpPr>
        <p:spPr>
          <a:xfrm>
            <a:off x="2275075" y="1330925"/>
            <a:ext cx="6358500" cy="1935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3200"/>
              <a:buFont typeface="Montserrat"/>
              <a:buNone/>
              <a:defRPr sz="3200" b="1">
                <a:latin typeface="Montserrat"/>
                <a:ea typeface="Montserrat"/>
                <a:cs typeface="Montserrat"/>
                <a:sym typeface="Montserrat"/>
              </a:defRPr>
            </a:lvl1pPr>
            <a:lvl2pPr lvl="1" algn="l">
              <a:lnSpc>
                <a:spcPct val="100000"/>
              </a:lnSpc>
              <a:spcBef>
                <a:spcPts val="0"/>
              </a:spcBef>
              <a:spcAft>
                <a:spcPts val="0"/>
              </a:spcAft>
              <a:buSzPts val="1400"/>
              <a:buNone/>
              <a:defRPr>
                <a:latin typeface="Montserrat"/>
                <a:ea typeface="Montserrat"/>
                <a:cs typeface="Montserrat"/>
                <a:sym typeface="Montserrat"/>
              </a:defRPr>
            </a:lvl2pPr>
            <a:lvl3pPr lvl="2" algn="l">
              <a:lnSpc>
                <a:spcPct val="100000"/>
              </a:lnSpc>
              <a:spcBef>
                <a:spcPts val="0"/>
              </a:spcBef>
              <a:spcAft>
                <a:spcPts val="0"/>
              </a:spcAft>
              <a:buSzPts val="1400"/>
              <a:buNone/>
              <a:defRPr>
                <a:latin typeface="Montserrat"/>
                <a:ea typeface="Montserrat"/>
                <a:cs typeface="Montserrat"/>
                <a:sym typeface="Montserrat"/>
              </a:defRPr>
            </a:lvl3pPr>
            <a:lvl4pPr lvl="3" algn="l">
              <a:lnSpc>
                <a:spcPct val="100000"/>
              </a:lnSpc>
              <a:spcBef>
                <a:spcPts val="0"/>
              </a:spcBef>
              <a:spcAft>
                <a:spcPts val="0"/>
              </a:spcAft>
              <a:buSzPts val="1400"/>
              <a:buNone/>
              <a:defRPr>
                <a:latin typeface="Montserrat"/>
                <a:ea typeface="Montserrat"/>
                <a:cs typeface="Montserrat"/>
                <a:sym typeface="Montserrat"/>
              </a:defRPr>
            </a:lvl4pPr>
            <a:lvl5pPr lvl="4" algn="l">
              <a:lnSpc>
                <a:spcPct val="100000"/>
              </a:lnSpc>
              <a:spcBef>
                <a:spcPts val="0"/>
              </a:spcBef>
              <a:spcAft>
                <a:spcPts val="0"/>
              </a:spcAft>
              <a:buSzPts val="1400"/>
              <a:buNone/>
              <a:defRPr>
                <a:latin typeface="Montserrat"/>
                <a:ea typeface="Montserrat"/>
                <a:cs typeface="Montserrat"/>
                <a:sym typeface="Montserrat"/>
              </a:defRPr>
            </a:lvl5pPr>
            <a:lvl6pPr lvl="5" algn="l">
              <a:lnSpc>
                <a:spcPct val="100000"/>
              </a:lnSpc>
              <a:spcBef>
                <a:spcPts val="0"/>
              </a:spcBef>
              <a:spcAft>
                <a:spcPts val="0"/>
              </a:spcAft>
              <a:buSzPts val="1400"/>
              <a:buNone/>
              <a:defRPr>
                <a:latin typeface="Montserrat"/>
                <a:ea typeface="Montserrat"/>
                <a:cs typeface="Montserrat"/>
                <a:sym typeface="Montserrat"/>
              </a:defRPr>
            </a:lvl6pPr>
            <a:lvl7pPr lvl="6" algn="l">
              <a:lnSpc>
                <a:spcPct val="100000"/>
              </a:lnSpc>
              <a:spcBef>
                <a:spcPts val="0"/>
              </a:spcBef>
              <a:spcAft>
                <a:spcPts val="0"/>
              </a:spcAft>
              <a:buSzPts val="1400"/>
              <a:buNone/>
              <a:defRPr>
                <a:latin typeface="Montserrat"/>
                <a:ea typeface="Montserrat"/>
                <a:cs typeface="Montserrat"/>
                <a:sym typeface="Montserrat"/>
              </a:defRPr>
            </a:lvl7pPr>
            <a:lvl8pPr lvl="7" algn="l">
              <a:lnSpc>
                <a:spcPct val="100000"/>
              </a:lnSpc>
              <a:spcBef>
                <a:spcPts val="0"/>
              </a:spcBef>
              <a:spcAft>
                <a:spcPts val="0"/>
              </a:spcAft>
              <a:buSzPts val="1400"/>
              <a:buNone/>
              <a:defRPr>
                <a:latin typeface="Montserrat"/>
                <a:ea typeface="Montserrat"/>
                <a:cs typeface="Montserrat"/>
                <a:sym typeface="Montserrat"/>
              </a:defRPr>
            </a:lvl8pPr>
            <a:lvl9pPr lvl="8" algn="l">
              <a:lnSpc>
                <a:spcPct val="100000"/>
              </a:lnSpc>
              <a:spcBef>
                <a:spcPts val="0"/>
              </a:spcBef>
              <a:spcAft>
                <a:spcPts val="0"/>
              </a:spcAft>
              <a:buSzPts val="1400"/>
              <a:buNone/>
              <a:defRPr>
                <a:latin typeface="Montserrat"/>
                <a:ea typeface="Montserrat"/>
                <a:cs typeface="Montserrat"/>
                <a:sym typeface="Montserrat"/>
              </a:defRPr>
            </a:lvl9pPr>
          </a:lstStyle>
          <a:p>
            <a:endParaRPr/>
          </a:p>
        </p:txBody>
      </p:sp>
      <p:pic>
        <p:nvPicPr>
          <p:cNvPr id="51" name="Google Shape;51;p74"/>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White_1">
    <p:bg>
      <p:bgPr>
        <a:solidFill>
          <a:schemeClr val="lt2"/>
        </a:solidFill>
        <a:effectLst/>
      </p:bgPr>
    </p:bg>
    <p:spTree>
      <p:nvGrpSpPr>
        <p:cNvPr id="1" name="Shape 52"/>
        <p:cNvGrpSpPr/>
        <p:nvPr/>
      </p:nvGrpSpPr>
      <p:grpSpPr>
        <a:xfrm>
          <a:off x="0" y="0"/>
          <a:ext cx="0" cy="0"/>
          <a:chOff x="0" y="0"/>
          <a:chExt cx="0" cy="0"/>
        </a:xfrm>
      </p:grpSpPr>
      <p:pic>
        <p:nvPicPr>
          <p:cNvPr id="53" name="Google Shape;53;p73"/>
          <p:cNvPicPr preferRelativeResize="0"/>
          <p:nvPr/>
        </p:nvPicPr>
        <p:blipFill rotWithShape="1">
          <a:blip r:embed="rId2">
            <a:alphaModFix/>
          </a:blip>
          <a:srcRect/>
          <a:stretch/>
        </p:blipFill>
        <p:spPr>
          <a:xfrm>
            <a:off x="0" y="0"/>
            <a:ext cx="9144000" cy="5138740"/>
          </a:xfrm>
          <a:prstGeom prst="rect">
            <a:avLst/>
          </a:prstGeom>
          <a:noFill/>
          <a:ln>
            <a:noFill/>
          </a:ln>
        </p:spPr>
      </p:pic>
      <p:pic>
        <p:nvPicPr>
          <p:cNvPr id="54" name="Google Shape;54;p73"/>
          <p:cNvPicPr preferRelativeResize="0"/>
          <p:nvPr/>
        </p:nvPicPr>
        <p:blipFill rotWithShape="1">
          <a:blip r:embed="rId3">
            <a:alphaModFix/>
          </a:blip>
          <a:srcRect/>
          <a:stretch/>
        </p:blipFill>
        <p:spPr>
          <a:xfrm>
            <a:off x="-6" y="0"/>
            <a:ext cx="2598263" cy="5143501"/>
          </a:xfrm>
          <a:prstGeom prst="rect">
            <a:avLst/>
          </a:prstGeom>
          <a:noFill/>
          <a:ln>
            <a:noFill/>
          </a:ln>
        </p:spPr>
      </p:pic>
      <p:pic>
        <p:nvPicPr>
          <p:cNvPr id="55" name="Google Shape;55;p73"/>
          <p:cNvPicPr preferRelativeResize="0"/>
          <p:nvPr/>
        </p:nvPicPr>
        <p:blipFill rotWithShape="1">
          <a:blip r:embed="rId4">
            <a:alphaModFix/>
          </a:blip>
          <a:srcRect/>
          <a:stretch/>
        </p:blipFill>
        <p:spPr>
          <a:xfrm>
            <a:off x="872312" y="1223974"/>
            <a:ext cx="669650" cy="502225"/>
          </a:xfrm>
          <a:prstGeom prst="rect">
            <a:avLst/>
          </a:prstGeom>
          <a:noFill/>
          <a:ln>
            <a:noFill/>
          </a:ln>
        </p:spPr>
      </p:pic>
      <p:sp>
        <p:nvSpPr>
          <p:cNvPr id="56" name="Google Shape;56;p73"/>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57" name="Google Shape;57;p73"/>
          <p:cNvSpPr txBox="1">
            <a:spLocks noGrp="1"/>
          </p:cNvSpPr>
          <p:nvPr>
            <p:ph type="title"/>
          </p:nvPr>
        </p:nvSpPr>
        <p:spPr>
          <a:xfrm>
            <a:off x="1826200" y="1174000"/>
            <a:ext cx="6690600" cy="1728300"/>
          </a:xfrm>
          <a:prstGeom prst="rect">
            <a:avLst/>
          </a:prstGeom>
          <a:noFill/>
          <a:ln>
            <a:noFill/>
          </a:ln>
        </p:spPr>
        <p:txBody>
          <a:bodyPr spcFirstLastPara="1" wrap="square" lIns="91425" tIns="45700" rIns="91425" bIns="45700" anchor="t" anchorCtr="0">
            <a:noAutofit/>
          </a:bodyPr>
          <a:lstStyle>
            <a:lvl1pPr lvl="0" algn="l">
              <a:lnSpc>
                <a:spcPct val="115000"/>
              </a:lnSpc>
              <a:spcBef>
                <a:spcPts val="0"/>
              </a:spcBef>
              <a:spcAft>
                <a:spcPts val="0"/>
              </a:spcAft>
              <a:buSzPts val="2600"/>
              <a:buFont typeface="Montserrat SemiBold"/>
              <a:buNone/>
              <a:defRPr sz="2600" b="1">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None/>
              <a:defRPr>
                <a:latin typeface="Montserrat"/>
                <a:ea typeface="Montserrat"/>
                <a:cs typeface="Montserrat"/>
                <a:sym typeface="Montserrat"/>
              </a:defRPr>
            </a:lvl2pPr>
            <a:lvl3pPr lvl="2" algn="l">
              <a:lnSpc>
                <a:spcPct val="100000"/>
              </a:lnSpc>
              <a:spcBef>
                <a:spcPts val="0"/>
              </a:spcBef>
              <a:spcAft>
                <a:spcPts val="0"/>
              </a:spcAft>
              <a:buSzPts val="1400"/>
              <a:buNone/>
              <a:defRPr>
                <a:latin typeface="Montserrat"/>
                <a:ea typeface="Montserrat"/>
                <a:cs typeface="Montserrat"/>
                <a:sym typeface="Montserrat"/>
              </a:defRPr>
            </a:lvl3pPr>
            <a:lvl4pPr lvl="3" algn="l">
              <a:lnSpc>
                <a:spcPct val="100000"/>
              </a:lnSpc>
              <a:spcBef>
                <a:spcPts val="0"/>
              </a:spcBef>
              <a:spcAft>
                <a:spcPts val="0"/>
              </a:spcAft>
              <a:buSzPts val="1400"/>
              <a:buNone/>
              <a:defRPr>
                <a:latin typeface="Montserrat"/>
                <a:ea typeface="Montserrat"/>
                <a:cs typeface="Montserrat"/>
                <a:sym typeface="Montserrat"/>
              </a:defRPr>
            </a:lvl4pPr>
            <a:lvl5pPr lvl="4" algn="l">
              <a:lnSpc>
                <a:spcPct val="100000"/>
              </a:lnSpc>
              <a:spcBef>
                <a:spcPts val="0"/>
              </a:spcBef>
              <a:spcAft>
                <a:spcPts val="0"/>
              </a:spcAft>
              <a:buSzPts val="1400"/>
              <a:buNone/>
              <a:defRPr>
                <a:latin typeface="Montserrat"/>
                <a:ea typeface="Montserrat"/>
                <a:cs typeface="Montserrat"/>
                <a:sym typeface="Montserrat"/>
              </a:defRPr>
            </a:lvl5pPr>
            <a:lvl6pPr lvl="5" algn="l">
              <a:lnSpc>
                <a:spcPct val="100000"/>
              </a:lnSpc>
              <a:spcBef>
                <a:spcPts val="0"/>
              </a:spcBef>
              <a:spcAft>
                <a:spcPts val="0"/>
              </a:spcAft>
              <a:buSzPts val="1400"/>
              <a:buNone/>
              <a:defRPr>
                <a:latin typeface="Montserrat"/>
                <a:ea typeface="Montserrat"/>
                <a:cs typeface="Montserrat"/>
                <a:sym typeface="Montserrat"/>
              </a:defRPr>
            </a:lvl6pPr>
            <a:lvl7pPr lvl="6" algn="l">
              <a:lnSpc>
                <a:spcPct val="100000"/>
              </a:lnSpc>
              <a:spcBef>
                <a:spcPts val="0"/>
              </a:spcBef>
              <a:spcAft>
                <a:spcPts val="0"/>
              </a:spcAft>
              <a:buSzPts val="1400"/>
              <a:buNone/>
              <a:defRPr>
                <a:latin typeface="Montserrat"/>
                <a:ea typeface="Montserrat"/>
                <a:cs typeface="Montserrat"/>
                <a:sym typeface="Montserrat"/>
              </a:defRPr>
            </a:lvl7pPr>
            <a:lvl8pPr lvl="7" algn="l">
              <a:lnSpc>
                <a:spcPct val="100000"/>
              </a:lnSpc>
              <a:spcBef>
                <a:spcPts val="0"/>
              </a:spcBef>
              <a:spcAft>
                <a:spcPts val="0"/>
              </a:spcAft>
              <a:buSzPts val="1400"/>
              <a:buNone/>
              <a:defRPr>
                <a:latin typeface="Montserrat"/>
                <a:ea typeface="Montserrat"/>
                <a:cs typeface="Montserrat"/>
                <a:sym typeface="Montserrat"/>
              </a:defRPr>
            </a:lvl8pPr>
            <a:lvl9pPr lvl="8" algn="l">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
        <p:nvSpPr>
          <p:cNvPr id="58" name="Google Shape;58;p73"/>
          <p:cNvSpPr txBox="1">
            <a:spLocks noGrp="1"/>
          </p:cNvSpPr>
          <p:nvPr>
            <p:ph type="subTitle" idx="1"/>
          </p:nvPr>
        </p:nvSpPr>
        <p:spPr>
          <a:xfrm>
            <a:off x="1826200" y="3238978"/>
            <a:ext cx="5983500" cy="34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chemeClr val="accent6"/>
              </a:buClr>
              <a:buSzPts val="1400"/>
              <a:buFont typeface="Montserrat"/>
              <a:buNone/>
              <a:defRPr sz="1400" b="1">
                <a:solidFill>
                  <a:schemeClr val="accent6"/>
                </a:solidFill>
              </a:defRPr>
            </a:lvl1pPr>
            <a:lvl2pPr lvl="1" algn="l">
              <a:lnSpc>
                <a:spcPct val="90000"/>
              </a:lnSpc>
              <a:spcBef>
                <a:spcPts val="500"/>
              </a:spcBef>
              <a:spcAft>
                <a:spcPts val="0"/>
              </a:spcAft>
              <a:buSzPts val="1600"/>
              <a:buNone/>
              <a:defRPr/>
            </a:lvl2pPr>
            <a:lvl3pPr lvl="2" algn="l">
              <a:lnSpc>
                <a:spcPct val="90000"/>
              </a:lnSpc>
              <a:spcBef>
                <a:spcPts val="500"/>
              </a:spcBef>
              <a:spcAft>
                <a:spcPts val="0"/>
              </a:spcAft>
              <a:buSzPts val="14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a:endParaRPr/>
          </a:p>
        </p:txBody>
      </p:sp>
      <p:sp>
        <p:nvSpPr>
          <p:cNvPr id="59" name="Google Shape;59;p73"/>
          <p:cNvSpPr txBox="1">
            <a:spLocks noGrp="1"/>
          </p:cNvSpPr>
          <p:nvPr>
            <p:ph type="subTitle" idx="2"/>
          </p:nvPr>
        </p:nvSpPr>
        <p:spPr>
          <a:xfrm>
            <a:off x="1826200" y="3570901"/>
            <a:ext cx="6037800" cy="889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algn="l">
              <a:lnSpc>
                <a:spcPct val="90000"/>
              </a:lnSpc>
              <a:spcBef>
                <a:spcPts val="500"/>
              </a:spcBef>
              <a:spcAft>
                <a:spcPts val="0"/>
              </a:spcAft>
              <a:buSzPts val="1600"/>
              <a:buNone/>
              <a:defRPr/>
            </a:lvl2pPr>
            <a:lvl3pPr lvl="2" algn="l">
              <a:lnSpc>
                <a:spcPct val="90000"/>
              </a:lnSpc>
              <a:spcBef>
                <a:spcPts val="500"/>
              </a:spcBef>
              <a:spcAft>
                <a:spcPts val="0"/>
              </a:spcAft>
              <a:buSzPts val="14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a:endParaRPr/>
          </a:p>
        </p:txBody>
      </p:sp>
      <p:pic>
        <p:nvPicPr>
          <p:cNvPr id="60" name="Google Shape;60;p73"/>
          <p:cNvPicPr preferRelativeResize="0"/>
          <p:nvPr/>
        </p:nvPicPr>
        <p:blipFill rotWithShape="1">
          <a:blip r:embed="rId5">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dark">
  <p:cSld name="1_Intro-dark">
    <p:bg>
      <p:bgPr>
        <a:solidFill>
          <a:schemeClr val="lt2"/>
        </a:solidFill>
        <a:effectLst/>
      </p:bgPr>
    </p:bg>
    <p:spTree>
      <p:nvGrpSpPr>
        <p:cNvPr id="1" name="Shape 61"/>
        <p:cNvGrpSpPr/>
        <p:nvPr/>
      </p:nvGrpSpPr>
      <p:grpSpPr>
        <a:xfrm>
          <a:off x="0" y="0"/>
          <a:ext cx="0" cy="0"/>
          <a:chOff x="0" y="0"/>
          <a:chExt cx="0" cy="0"/>
        </a:xfrm>
      </p:grpSpPr>
      <p:pic>
        <p:nvPicPr>
          <p:cNvPr id="62" name="Google Shape;62;p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3" name="Google Shape;63;p75"/>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64" name="Google Shape;64;p75"/>
          <p:cNvPicPr preferRelativeResize="0"/>
          <p:nvPr/>
        </p:nvPicPr>
        <p:blipFill rotWithShape="1">
          <a:blip r:embed="rId3">
            <a:alphaModFix/>
          </a:blip>
          <a:srcRect/>
          <a:stretch/>
        </p:blipFill>
        <p:spPr>
          <a:xfrm>
            <a:off x="8101275" y="4859793"/>
            <a:ext cx="918751" cy="195800"/>
          </a:xfrm>
          <a:prstGeom prst="rect">
            <a:avLst/>
          </a:prstGeom>
          <a:noFill/>
          <a:ln>
            <a:noFill/>
          </a:ln>
        </p:spPr>
      </p:pic>
      <p:sp>
        <p:nvSpPr>
          <p:cNvPr id="65" name="Google Shape;65;p75"/>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600"/>
              <a:buFont typeface="Montserrat ExtraBold"/>
              <a:buNone/>
              <a:defRPr sz="5600" b="1">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a:endParaRPr/>
          </a:p>
        </p:txBody>
      </p:sp>
      <p:sp>
        <p:nvSpPr>
          <p:cNvPr id="66" name="Google Shape;66;p75"/>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400"/>
              <a:buFont typeface="Montserrat SemiBold"/>
              <a:buNone/>
              <a:defRPr sz="1400" b="1">
                <a:solidFill>
                  <a:schemeClr val="lt1"/>
                </a:solidFill>
                <a:latin typeface="Montserrat SemiBold"/>
                <a:ea typeface="Montserrat SemiBold"/>
                <a:cs typeface="Montserrat SemiBold"/>
                <a:sym typeface="Montserrat SemiBold"/>
              </a:defRPr>
            </a:lvl1pPr>
            <a:lvl2pPr lvl="1" algn="l">
              <a:lnSpc>
                <a:spcPct val="90000"/>
              </a:lnSpc>
              <a:spcBef>
                <a:spcPts val="500"/>
              </a:spcBef>
              <a:spcAft>
                <a:spcPts val="0"/>
              </a:spcAft>
              <a:buClr>
                <a:schemeClr val="lt1"/>
              </a:buClr>
              <a:buSzPts val="1600"/>
              <a:buNone/>
              <a:defRPr>
                <a:solidFill>
                  <a:schemeClr val="lt1"/>
                </a:solidFill>
              </a:defRPr>
            </a:lvl2pPr>
            <a:lvl3pPr lvl="2" algn="l">
              <a:lnSpc>
                <a:spcPct val="90000"/>
              </a:lnSpc>
              <a:spcBef>
                <a:spcPts val="500"/>
              </a:spcBef>
              <a:spcAft>
                <a:spcPts val="0"/>
              </a:spcAft>
              <a:buClr>
                <a:schemeClr val="lt1"/>
              </a:buClr>
              <a:buSzPts val="1400"/>
              <a:buNone/>
              <a:defRPr>
                <a:solidFill>
                  <a:schemeClr val="lt1"/>
                </a:solidFill>
              </a:defRPr>
            </a:lvl3pPr>
            <a:lvl4pPr lvl="3" algn="l">
              <a:lnSpc>
                <a:spcPct val="90000"/>
              </a:lnSpc>
              <a:spcBef>
                <a:spcPts val="500"/>
              </a:spcBef>
              <a:spcAft>
                <a:spcPts val="0"/>
              </a:spcAft>
              <a:buClr>
                <a:schemeClr val="lt1"/>
              </a:buClr>
              <a:buSzPts val="1200"/>
              <a:buNone/>
              <a:defRPr>
                <a:solidFill>
                  <a:schemeClr val="lt1"/>
                </a:solidFill>
              </a:defRPr>
            </a:lvl4pPr>
            <a:lvl5pPr lvl="4" algn="l">
              <a:lnSpc>
                <a:spcPct val="90000"/>
              </a:lnSpc>
              <a:spcBef>
                <a:spcPts val="500"/>
              </a:spcBef>
              <a:spcAft>
                <a:spcPts val="0"/>
              </a:spcAft>
              <a:buClr>
                <a:schemeClr val="lt1"/>
              </a:buClr>
              <a:buSzPts val="1200"/>
              <a:buNone/>
              <a:defRPr>
                <a:solidFill>
                  <a:schemeClr val="lt1"/>
                </a:solidFill>
              </a:defRPr>
            </a:lvl5pPr>
            <a:lvl6pPr lvl="5" algn="l">
              <a:lnSpc>
                <a:spcPct val="90000"/>
              </a:lnSpc>
              <a:spcBef>
                <a:spcPts val="500"/>
              </a:spcBef>
              <a:spcAft>
                <a:spcPts val="0"/>
              </a:spcAft>
              <a:buClr>
                <a:schemeClr val="lt1"/>
              </a:buClr>
              <a:buSzPts val="1800"/>
              <a:buNone/>
              <a:defRPr>
                <a:solidFill>
                  <a:schemeClr val="lt1"/>
                </a:solidFill>
              </a:defRPr>
            </a:lvl6pPr>
            <a:lvl7pPr lvl="6" algn="l">
              <a:lnSpc>
                <a:spcPct val="90000"/>
              </a:lnSpc>
              <a:spcBef>
                <a:spcPts val="500"/>
              </a:spcBef>
              <a:spcAft>
                <a:spcPts val="0"/>
              </a:spcAft>
              <a:buClr>
                <a:schemeClr val="lt1"/>
              </a:buClr>
              <a:buSzPts val="1800"/>
              <a:buNone/>
              <a:defRPr>
                <a:solidFill>
                  <a:schemeClr val="lt1"/>
                </a:solidFill>
              </a:defRPr>
            </a:lvl7pPr>
            <a:lvl8pPr lvl="7" algn="l">
              <a:lnSpc>
                <a:spcPct val="90000"/>
              </a:lnSpc>
              <a:spcBef>
                <a:spcPts val="500"/>
              </a:spcBef>
              <a:spcAft>
                <a:spcPts val="0"/>
              </a:spcAft>
              <a:buClr>
                <a:schemeClr val="lt1"/>
              </a:buClr>
              <a:buSzPts val="1800"/>
              <a:buNone/>
              <a:defRPr>
                <a:solidFill>
                  <a:schemeClr val="lt1"/>
                </a:solidFill>
              </a:defRPr>
            </a:lvl8pPr>
            <a:lvl9pPr lvl="8" algn="l">
              <a:lnSpc>
                <a:spcPct val="90000"/>
              </a:lnSpc>
              <a:spcBef>
                <a:spcPts val="500"/>
              </a:spcBef>
              <a:spcAft>
                <a:spcPts val="0"/>
              </a:spcAft>
              <a:buClr>
                <a:schemeClr val="lt1"/>
              </a:buClr>
              <a:buSzPts val="1800"/>
              <a:buNone/>
              <a:defRPr>
                <a:solidFill>
                  <a:schemeClr val="lt1"/>
                </a:solidFill>
              </a:defRPr>
            </a:lvl9pPr>
          </a:lstStyle>
          <a:p>
            <a:endParaRPr/>
          </a:p>
        </p:txBody>
      </p:sp>
      <p:sp>
        <p:nvSpPr>
          <p:cNvPr id="67" name="Google Shape;67;p75"/>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p75"/>
          <p:cNvPicPr preferRelativeResize="0"/>
          <p:nvPr/>
        </p:nvPicPr>
        <p:blipFill rotWithShape="1">
          <a:blip r:embed="rId4">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jp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image" Target="../media/image23.jp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jpg"/><Relationship Id="rId19" Type="http://schemas.openxmlformats.org/officeDocument/2006/relationships/image" Target="../media/image37.png"/><Relationship Id="rId31" Type="http://schemas.openxmlformats.org/officeDocument/2006/relationships/image" Target="../media/image49.jp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26.png"/><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1.jpg"/><Relationship Id="rId4" Type="http://schemas.openxmlformats.org/officeDocument/2006/relationships/image" Target="../media/image6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
          <p:cNvPicPr preferRelativeResize="0"/>
          <p:nvPr/>
        </p:nvPicPr>
        <p:blipFill rotWithShape="1">
          <a:blip r:embed="rId3">
            <a:alphaModFix/>
          </a:blip>
          <a:srcRect/>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sp>
        <p:nvSpPr>
          <p:cNvPr id="247" name="Google Shape;247;p11"/>
          <p:cNvSpPr txBox="1"/>
          <p:nvPr/>
        </p:nvSpPr>
        <p:spPr>
          <a:xfrm>
            <a:off x="2451054" y="1332134"/>
            <a:ext cx="6350046" cy="3123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1000"/>
              </a:spcBef>
              <a:spcAft>
                <a:spcPts val="0"/>
              </a:spcAft>
              <a:buClr>
                <a:schemeClr val="accent1"/>
              </a:buClr>
              <a:buSzPts val="1600"/>
              <a:buFont typeface="Arial"/>
              <a:buChar char="•"/>
            </a:pPr>
            <a:r>
              <a:rPr lang="en-IN" sz="1600">
                <a:solidFill>
                  <a:schemeClr val="lt1"/>
                </a:solidFill>
                <a:latin typeface="Montserrat"/>
                <a:ea typeface="Montserrat"/>
                <a:cs typeface="Montserrat"/>
                <a:sym typeface="Montserrat"/>
              </a:rPr>
              <a:t>Pre-assessment</a:t>
            </a:r>
            <a:endParaRPr sz="1600">
              <a:solidFill>
                <a:schemeClr val="lt1"/>
              </a:solidFill>
              <a:latin typeface="Montserrat"/>
              <a:ea typeface="Montserrat"/>
              <a:cs typeface="Montserrat"/>
              <a:sym typeface="Montserrat"/>
            </a:endParaRPr>
          </a:p>
          <a:p>
            <a:pPr marL="285750" marR="0" lvl="0" indent="-285750" algn="l" rtl="0">
              <a:lnSpc>
                <a:spcPct val="100000"/>
              </a:lnSpc>
              <a:spcBef>
                <a:spcPts val="1000"/>
              </a:spcBef>
              <a:spcAft>
                <a:spcPts val="0"/>
              </a:spcAft>
              <a:buClr>
                <a:schemeClr val="accent1"/>
              </a:buClr>
              <a:buSzPts val="1600"/>
              <a:buFont typeface="Arial"/>
              <a:buChar char="•"/>
            </a:pPr>
            <a:r>
              <a:rPr lang="en-IN" sz="1600" b="0" i="0" u="none" strike="noStrike" cap="none">
                <a:solidFill>
                  <a:schemeClr val="lt1"/>
                </a:solidFill>
                <a:latin typeface="Montserrat"/>
                <a:ea typeface="Montserrat"/>
                <a:cs typeface="Montserrat"/>
                <a:sym typeface="Montserrat"/>
              </a:rPr>
              <a:t>Software development life cycle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a:buChar char="•"/>
            </a:pPr>
            <a:r>
              <a:rPr lang="en-IN" sz="1600" b="0" i="0" u="none" strike="noStrike" cap="none">
                <a:solidFill>
                  <a:schemeClr val="lt1"/>
                </a:solidFill>
                <a:latin typeface="Montserrat"/>
                <a:ea typeface="Montserrat"/>
                <a:cs typeface="Montserrat"/>
                <a:sym typeface="Montserrat"/>
              </a:rPr>
              <a:t>Agile, scrum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a:buChar char="•"/>
            </a:pPr>
            <a:r>
              <a:rPr lang="en-IN" sz="1600" b="0" i="0" u="none" strike="noStrike" cap="none">
                <a:solidFill>
                  <a:schemeClr val="lt1"/>
                </a:solidFill>
                <a:latin typeface="Montserrat"/>
                <a:ea typeface="Montserrat"/>
                <a:cs typeface="Montserrat"/>
                <a:sym typeface="Montserrat"/>
              </a:rPr>
              <a:t>Agile testing</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1000"/>
              </a:spcBef>
              <a:spcAft>
                <a:spcPts val="0"/>
              </a:spcAft>
              <a:buClr>
                <a:schemeClr val="lt1"/>
              </a:buClr>
              <a:buSzPts val="1600"/>
              <a:buFont typeface="Montserrat"/>
              <a:buChar char="•"/>
            </a:pPr>
            <a:r>
              <a:rPr lang="en-IN" sz="1600" b="0" i="0" u="none" strike="noStrike" cap="none">
                <a:solidFill>
                  <a:schemeClr val="lt1"/>
                </a:solidFill>
                <a:latin typeface="Montserrat"/>
                <a:ea typeface="Montserrat"/>
                <a:cs typeface="Montserrat"/>
                <a:sym typeface="Montserrat"/>
              </a:rPr>
              <a:t>Quiz</a:t>
            </a:r>
            <a:endParaRPr sz="1600" b="0" i="0" u="none" strike="noStrike" cap="none">
              <a:solidFill>
                <a:schemeClr val="lt1"/>
              </a:solidFill>
              <a:latin typeface="Montserrat"/>
              <a:ea typeface="Montserrat"/>
              <a:cs typeface="Montserrat"/>
              <a:sym typeface="Montserrat"/>
            </a:endParaRPr>
          </a:p>
          <a:p>
            <a:pPr marL="285750" marR="0" lvl="0" indent="-285750" algn="l" rtl="0">
              <a:lnSpc>
                <a:spcPct val="100000"/>
              </a:lnSpc>
              <a:spcBef>
                <a:spcPts val="1000"/>
              </a:spcBef>
              <a:spcAft>
                <a:spcPts val="0"/>
              </a:spcAft>
              <a:buClr>
                <a:schemeClr val="accent1"/>
              </a:buClr>
              <a:buSzPts val="1600"/>
              <a:buFont typeface="Arial"/>
              <a:buChar char="•"/>
            </a:pPr>
            <a:r>
              <a:rPr lang="en-IN" sz="1600" b="0" i="0" u="none" strike="noStrike" cap="none">
                <a:solidFill>
                  <a:schemeClr val="lt1"/>
                </a:solidFill>
                <a:latin typeface="Montserrat"/>
                <a:ea typeface="Montserrat"/>
                <a:cs typeface="Montserrat"/>
                <a:sym typeface="Montserrat"/>
              </a:rPr>
              <a:t>Communication &amp; collaboration in Agile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1000"/>
              </a:spcBef>
              <a:spcAft>
                <a:spcPts val="0"/>
              </a:spcAft>
              <a:buClr>
                <a:schemeClr val="accent1"/>
              </a:buClr>
              <a:buSzPts val="1600"/>
              <a:buFont typeface="Arial"/>
              <a:buChar char="•"/>
            </a:pPr>
            <a:r>
              <a:rPr lang="en-IN" sz="1600" b="0" i="0" u="none" strike="noStrike" cap="none">
                <a:solidFill>
                  <a:schemeClr val="lt1"/>
                </a:solidFill>
                <a:latin typeface="Montserrat"/>
                <a:ea typeface="Montserrat"/>
                <a:cs typeface="Montserrat"/>
                <a:sym typeface="Montserrat"/>
              </a:rPr>
              <a:t>Common tools (Jira/ServiceNow)</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1000"/>
              </a:spcBef>
              <a:spcAft>
                <a:spcPts val="0"/>
              </a:spcAft>
              <a:buClr>
                <a:schemeClr val="accent1"/>
              </a:buClr>
              <a:buSzPts val="1600"/>
              <a:buFont typeface="Arial"/>
              <a:buNone/>
            </a:pPr>
            <a:endParaRPr sz="1600" b="0" i="0" u="none" strike="noStrike" cap="none">
              <a:solidFill>
                <a:schemeClr val="lt1"/>
              </a:solidFill>
              <a:latin typeface="Arial"/>
              <a:ea typeface="Arial"/>
              <a:cs typeface="Arial"/>
              <a:sym typeface="Arial"/>
            </a:endParaRPr>
          </a:p>
          <a:p>
            <a:pPr marL="285750" marR="0" lvl="0" indent="-184150" algn="l" rtl="0">
              <a:lnSpc>
                <a:spcPct val="100000"/>
              </a:lnSpc>
              <a:spcBef>
                <a:spcPts val="1000"/>
              </a:spcBef>
              <a:spcAft>
                <a:spcPts val="0"/>
              </a:spcAft>
              <a:buClr>
                <a:schemeClr val="accent1"/>
              </a:buClr>
              <a:buSzPts val="16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title"/>
          </p:nvPr>
        </p:nvSpPr>
        <p:spPr>
          <a:xfrm>
            <a:off x="248407" y="835330"/>
            <a:ext cx="2941077" cy="347283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IN" sz="4000"/>
              <a:t>How we’re going to work together</a:t>
            </a:r>
            <a:endParaRPr sz="4000"/>
          </a:p>
        </p:txBody>
      </p:sp>
      <p:pic>
        <p:nvPicPr>
          <p:cNvPr id="253" name="Google Shape;253;p12"/>
          <p:cNvPicPr preferRelativeResize="0"/>
          <p:nvPr/>
        </p:nvPicPr>
        <p:blipFill rotWithShape="1">
          <a:blip r:embed="rId3">
            <a:alphaModFix/>
          </a:blip>
          <a:srcRect/>
          <a:stretch/>
        </p:blipFill>
        <p:spPr>
          <a:xfrm>
            <a:off x="4476960" y="429120"/>
            <a:ext cx="1011240" cy="1011240"/>
          </a:xfrm>
          <a:prstGeom prst="rect">
            <a:avLst/>
          </a:prstGeom>
          <a:noFill/>
          <a:ln>
            <a:noFill/>
          </a:ln>
        </p:spPr>
      </p:pic>
      <p:pic>
        <p:nvPicPr>
          <p:cNvPr id="254" name="Google Shape;254;p12"/>
          <p:cNvPicPr preferRelativeResize="0"/>
          <p:nvPr/>
        </p:nvPicPr>
        <p:blipFill rotWithShape="1">
          <a:blip r:embed="rId4">
            <a:alphaModFix/>
          </a:blip>
          <a:srcRect/>
          <a:stretch/>
        </p:blipFill>
        <p:spPr>
          <a:xfrm>
            <a:off x="6685920" y="3681360"/>
            <a:ext cx="1080720" cy="1080720"/>
          </a:xfrm>
          <a:prstGeom prst="rect">
            <a:avLst/>
          </a:prstGeom>
          <a:noFill/>
          <a:ln>
            <a:noFill/>
          </a:ln>
        </p:spPr>
      </p:pic>
      <p:sp>
        <p:nvSpPr>
          <p:cNvPr id="255" name="Google Shape;255;p12"/>
          <p:cNvSpPr/>
          <p:nvPr/>
        </p:nvSpPr>
        <p:spPr>
          <a:xfrm>
            <a:off x="5623560" y="857160"/>
            <a:ext cx="585360" cy="434520"/>
          </a:xfrm>
          <a:prstGeom prst="rect">
            <a:avLst/>
          </a:prstGeom>
          <a:noFill/>
          <a:ln>
            <a:noFill/>
          </a:ln>
        </p:spPr>
        <p:txBody>
          <a:bodyPr spcFirstLastPara="1" wrap="square" lIns="68400" tIns="34200" rIns="68400" bIns="342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404040"/>
                </a:solidFill>
                <a:latin typeface="Arial"/>
                <a:ea typeface="Arial"/>
                <a:cs typeface="Arial"/>
                <a:sym typeface="Arial"/>
              </a:rPr>
              <a:t>Me</a:t>
            </a:r>
            <a:endParaRPr sz="2400" b="0" i="0" u="none" strike="noStrike" cap="none">
              <a:solidFill>
                <a:srgbClr val="000000"/>
              </a:solidFill>
              <a:latin typeface="Arial"/>
              <a:ea typeface="Arial"/>
              <a:cs typeface="Arial"/>
              <a:sym typeface="Arial"/>
            </a:endParaRPr>
          </a:p>
        </p:txBody>
      </p:sp>
      <p:sp>
        <p:nvSpPr>
          <p:cNvPr id="256" name="Google Shape;256;p12"/>
          <p:cNvSpPr/>
          <p:nvPr/>
        </p:nvSpPr>
        <p:spPr>
          <a:xfrm>
            <a:off x="7729560" y="3970080"/>
            <a:ext cx="718920" cy="434520"/>
          </a:xfrm>
          <a:prstGeom prst="rect">
            <a:avLst/>
          </a:prstGeom>
          <a:noFill/>
          <a:ln>
            <a:noFill/>
          </a:ln>
        </p:spPr>
        <p:txBody>
          <a:bodyPr spcFirstLastPara="1" wrap="square" lIns="68400" tIns="34200" rIns="68400" bIns="342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404040"/>
                </a:solidFill>
                <a:latin typeface="Arial"/>
                <a:ea typeface="Arial"/>
                <a:cs typeface="Arial"/>
                <a:sym typeface="Arial"/>
              </a:rPr>
              <a:t>You</a:t>
            </a:r>
            <a:endParaRPr sz="2400" b="0" i="0" u="none" strike="noStrike" cap="none">
              <a:solidFill>
                <a:srgbClr val="000000"/>
              </a:solidFill>
              <a:latin typeface="Arial"/>
              <a:ea typeface="Arial"/>
              <a:cs typeface="Arial"/>
              <a:sym typeface="Arial"/>
            </a:endParaRPr>
          </a:p>
        </p:txBody>
      </p:sp>
      <p:sp>
        <p:nvSpPr>
          <p:cNvPr id="257" name="Google Shape;257;p12"/>
          <p:cNvSpPr/>
          <p:nvPr/>
        </p:nvSpPr>
        <p:spPr>
          <a:xfrm>
            <a:off x="3783240" y="1935000"/>
            <a:ext cx="5123880" cy="1395000"/>
          </a:xfrm>
          <a:prstGeom prst="roundRect">
            <a:avLst>
              <a:gd name="adj" fmla="val 4811"/>
            </a:avLst>
          </a:prstGeom>
          <a:solidFill>
            <a:srgbClr val="EDEDED">
              <a:alpha val="4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2"/>
          <p:cNvSpPr/>
          <p:nvPr/>
        </p:nvSpPr>
        <p:spPr>
          <a:xfrm>
            <a:off x="3871325" y="2301125"/>
            <a:ext cx="921300" cy="681000"/>
          </a:xfrm>
          <a:prstGeom prst="roundRect">
            <a:avLst>
              <a:gd name="adj" fmla="val 5029"/>
            </a:avLst>
          </a:prstGeom>
          <a:solidFill>
            <a:srgbClr val="EDEDED"/>
          </a:solid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436774"/>
                </a:solidFill>
                <a:latin typeface="Consolas"/>
                <a:ea typeface="Consolas"/>
                <a:cs typeface="Consolas"/>
                <a:sym typeface="Consolas"/>
              </a:rPr>
              <a:t>Slides</a:t>
            </a:r>
            <a:endParaRPr sz="1600" b="0" i="0" u="none" strike="noStrike" cap="none">
              <a:solidFill>
                <a:srgbClr val="000000"/>
              </a:solidFill>
              <a:latin typeface="Arial"/>
              <a:ea typeface="Arial"/>
              <a:cs typeface="Arial"/>
              <a:sym typeface="Arial"/>
            </a:endParaRPr>
          </a:p>
        </p:txBody>
      </p:sp>
      <p:sp>
        <p:nvSpPr>
          <p:cNvPr id="259" name="Google Shape;259;p12"/>
          <p:cNvSpPr/>
          <p:nvPr/>
        </p:nvSpPr>
        <p:spPr>
          <a:xfrm>
            <a:off x="4923360" y="2301120"/>
            <a:ext cx="2361960" cy="681120"/>
          </a:xfrm>
          <a:prstGeom prst="roundRect">
            <a:avLst>
              <a:gd name="adj" fmla="val 5029"/>
            </a:avLst>
          </a:prstGeom>
          <a:solidFill>
            <a:srgbClr val="EDEDED"/>
          </a:solid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436774"/>
                </a:solidFill>
                <a:latin typeface="Consolas"/>
                <a:ea typeface="Consolas"/>
                <a:cs typeface="Consolas"/>
                <a:sym typeface="Consolas"/>
              </a:rPr>
              <a:t>Exercises</a:t>
            </a:r>
            <a:endParaRPr sz="1600" b="0" i="0" u="none" strike="noStrike" cap="none">
              <a:solidFill>
                <a:srgbClr val="000000"/>
              </a:solidFill>
              <a:latin typeface="Arial"/>
              <a:ea typeface="Arial"/>
              <a:cs typeface="Arial"/>
              <a:sym typeface="Arial"/>
            </a:endParaRPr>
          </a:p>
        </p:txBody>
      </p:sp>
      <p:sp>
        <p:nvSpPr>
          <p:cNvPr id="260" name="Google Shape;260;p12"/>
          <p:cNvSpPr/>
          <p:nvPr/>
        </p:nvSpPr>
        <p:spPr>
          <a:xfrm>
            <a:off x="7419251" y="2301125"/>
            <a:ext cx="1533000" cy="681000"/>
          </a:xfrm>
          <a:prstGeom prst="roundRect">
            <a:avLst>
              <a:gd name="adj" fmla="val 5029"/>
            </a:avLst>
          </a:prstGeom>
          <a:solidFill>
            <a:srgbClr val="EDEDED"/>
          </a:solid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436774"/>
                </a:solidFill>
                <a:latin typeface="Consolas"/>
                <a:ea typeface="Consolas"/>
                <a:cs typeface="Consolas"/>
                <a:sym typeface="Consolas"/>
              </a:rPr>
              <a:t>Group activities</a:t>
            </a:r>
            <a:endParaRPr sz="1600" b="0" i="0" u="none" strike="noStrike" cap="none">
              <a:solidFill>
                <a:srgbClr val="000000"/>
              </a:solidFill>
              <a:latin typeface="Arial"/>
              <a:ea typeface="Arial"/>
              <a:cs typeface="Arial"/>
              <a:sym typeface="Arial"/>
            </a:endParaRPr>
          </a:p>
        </p:txBody>
      </p:sp>
      <p:sp>
        <p:nvSpPr>
          <p:cNvPr id="261" name="Google Shape;261;p12"/>
          <p:cNvSpPr/>
          <p:nvPr/>
        </p:nvSpPr>
        <p:spPr>
          <a:xfrm flipH="1">
            <a:off x="4373280" y="1564920"/>
            <a:ext cx="477720" cy="735840"/>
          </a:xfrm>
          <a:custGeom>
            <a:avLst/>
            <a:gdLst/>
            <a:ahLst/>
            <a:cxnLst/>
            <a:rect l="l" t="t" r="r" b="b"/>
            <a:pathLst>
              <a:path w="21600" h="21600" extrusionOk="0">
                <a:moveTo>
                  <a:pt x="0" y="0"/>
                </a:moveTo>
                <a:lnTo>
                  <a:pt x="21600" y="21600"/>
                </a:lnTo>
              </a:path>
            </a:pathLst>
          </a:custGeom>
          <a:noFill/>
          <a:ln w="28575" cap="flat" cmpd="sng">
            <a:solidFill>
              <a:srgbClr val="44546A">
                <a:alpha val="81960"/>
              </a:srgbClr>
            </a:solidFill>
            <a:prstDash val="solid"/>
            <a:round/>
            <a:headEnd type="none" w="sm" len="sm"/>
            <a:tailEnd type="triangle" w="med" len="med"/>
          </a:ln>
        </p:spPr>
        <p:txBody>
          <a:bodyPr/>
          <a:lstStyle/>
          <a:p>
            <a:endParaRPr lang="en-IN"/>
          </a:p>
        </p:txBody>
      </p:sp>
      <p:sp>
        <p:nvSpPr>
          <p:cNvPr id="262" name="Google Shape;262;p12"/>
          <p:cNvSpPr/>
          <p:nvPr/>
        </p:nvSpPr>
        <p:spPr>
          <a:xfrm>
            <a:off x="4852080" y="1564920"/>
            <a:ext cx="1252080" cy="735840"/>
          </a:xfrm>
          <a:custGeom>
            <a:avLst/>
            <a:gdLst/>
            <a:ahLst/>
            <a:cxnLst/>
            <a:rect l="l" t="t" r="r" b="b"/>
            <a:pathLst>
              <a:path w="21600" h="21600" extrusionOk="0">
                <a:moveTo>
                  <a:pt x="0" y="0"/>
                </a:moveTo>
                <a:lnTo>
                  <a:pt x="21600" y="21600"/>
                </a:lnTo>
              </a:path>
            </a:pathLst>
          </a:custGeom>
          <a:noFill/>
          <a:ln w="28575" cap="flat" cmpd="sng">
            <a:solidFill>
              <a:srgbClr val="44546A">
                <a:alpha val="81960"/>
              </a:srgbClr>
            </a:solidFill>
            <a:prstDash val="solid"/>
            <a:round/>
            <a:headEnd type="none" w="sm" len="sm"/>
            <a:tailEnd type="triangle" w="med" len="med"/>
          </a:ln>
        </p:spPr>
        <p:txBody>
          <a:bodyPr/>
          <a:lstStyle/>
          <a:p>
            <a:endParaRPr lang="en-IN"/>
          </a:p>
        </p:txBody>
      </p:sp>
      <p:sp>
        <p:nvSpPr>
          <p:cNvPr id="263" name="Google Shape;263;p12"/>
          <p:cNvSpPr/>
          <p:nvPr/>
        </p:nvSpPr>
        <p:spPr>
          <a:xfrm>
            <a:off x="4721760" y="1338120"/>
            <a:ext cx="260640" cy="226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2"/>
          <p:cNvSpPr/>
          <p:nvPr/>
        </p:nvSpPr>
        <p:spPr>
          <a:xfrm>
            <a:off x="7095960" y="3583080"/>
            <a:ext cx="260640" cy="226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2"/>
          <p:cNvSpPr/>
          <p:nvPr/>
        </p:nvSpPr>
        <p:spPr>
          <a:xfrm rot="10800000">
            <a:off x="6104520" y="2982960"/>
            <a:ext cx="1121760" cy="600120"/>
          </a:xfrm>
          <a:custGeom>
            <a:avLst/>
            <a:gdLst/>
            <a:ahLst/>
            <a:cxnLst/>
            <a:rect l="l" t="t" r="r" b="b"/>
            <a:pathLst>
              <a:path w="21600" h="21600" extrusionOk="0">
                <a:moveTo>
                  <a:pt x="0" y="0"/>
                </a:moveTo>
                <a:lnTo>
                  <a:pt x="21600" y="21600"/>
                </a:lnTo>
              </a:path>
            </a:pathLst>
          </a:custGeom>
          <a:noFill/>
          <a:ln w="28575" cap="flat" cmpd="sng">
            <a:solidFill>
              <a:srgbClr val="44546A">
                <a:alpha val="81960"/>
              </a:srgbClr>
            </a:solidFill>
            <a:prstDash val="solid"/>
            <a:round/>
            <a:headEnd type="none" w="sm" len="sm"/>
            <a:tailEnd type="triangle" w="med" len="med"/>
          </a:ln>
        </p:spPr>
        <p:txBody>
          <a:bodyPr/>
          <a:lstStyle/>
          <a:p>
            <a:endParaRPr lang="en-IN"/>
          </a:p>
        </p:txBody>
      </p:sp>
      <p:sp>
        <p:nvSpPr>
          <p:cNvPr id="266" name="Google Shape;266;p12"/>
          <p:cNvSpPr/>
          <p:nvPr/>
        </p:nvSpPr>
        <p:spPr>
          <a:xfrm rot="10800000" flipH="1">
            <a:off x="7226640" y="2982960"/>
            <a:ext cx="873360" cy="600120"/>
          </a:xfrm>
          <a:custGeom>
            <a:avLst/>
            <a:gdLst/>
            <a:ahLst/>
            <a:cxnLst/>
            <a:rect l="l" t="t" r="r" b="b"/>
            <a:pathLst>
              <a:path w="21600" h="21600" extrusionOk="0">
                <a:moveTo>
                  <a:pt x="0" y="0"/>
                </a:moveTo>
                <a:lnTo>
                  <a:pt x="21600" y="21600"/>
                </a:lnTo>
              </a:path>
            </a:pathLst>
          </a:custGeom>
          <a:noFill/>
          <a:ln w="28575" cap="flat" cmpd="sng">
            <a:solidFill>
              <a:srgbClr val="44546A">
                <a:alpha val="81960"/>
              </a:srgbClr>
            </a:solidFill>
            <a:prstDash val="solid"/>
            <a:round/>
            <a:headEnd type="none" w="sm" len="sm"/>
            <a:tailEnd type="triangle" w="med" len="med"/>
          </a:ln>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3"/>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IN" sz="3600"/>
              <a:t>Breaks</a:t>
            </a:r>
            <a:endParaRPr sz="3600"/>
          </a:p>
        </p:txBody>
      </p:sp>
      <p:sp>
        <p:nvSpPr>
          <p:cNvPr id="272" name="Google Shape;272;p13"/>
          <p:cNvSpPr/>
          <p:nvPr/>
        </p:nvSpPr>
        <p:spPr>
          <a:xfrm>
            <a:off x="3767953" y="2014927"/>
            <a:ext cx="5219739" cy="617400"/>
          </a:xfrm>
          <a:prstGeom prst="rect">
            <a:avLst/>
          </a:prstGeom>
          <a:noFill/>
          <a:ln>
            <a:noFill/>
          </a:ln>
        </p:spPr>
        <p:txBody>
          <a:bodyPr spcFirstLastPara="1" wrap="square" lIns="68400" tIns="34200" rIns="68400" bIns="342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2800" b="0" i="0" u="none" strike="noStrike" cap="none" dirty="0">
                <a:solidFill>
                  <a:srgbClr val="571419"/>
                </a:solidFill>
                <a:latin typeface="Montserrat"/>
                <a:ea typeface="Montserrat"/>
                <a:cs typeface="Montserrat"/>
                <a:sym typeface="Montserrat"/>
              </a:rPr>
              <a:t> </a:t>
            </a:r>
            <a:r>
              <a:rPr lang="en-IN" sz="2800" b="1" i="0" u="none" strike="noStrike" cap="none" dirty="0">
                <a:solidFill>
                  <a:srgbClr val="404040"/>
                </a:solidFill>
                <a:latin typeface="Montserrat"/>
                <a:ea typeface="Montserrat"/>
                <a:cs typeface="Montserrat"/>
                <a:sym typeface="Montserrat"/>
              </a:rPr>
              <a:t>10 mins break every hour</a:t>
            </a:r>
            <a:endParaRPr sz="2800" b="0" i="0" u="none" strike="noStrike" cap="none" dirty="0">
              <a:solidFill>
                <a:srgbClr val="000000"/>
              </a:solidFill>
              <a:latin typeface="Montserrat"/>
              <a:ea typeface="Montserrat"/>
              <a:cs typeface="Montserrat"/>
              <a:sym typeface="Montserrat"/>
            </a:endParaRPr>
          </a:p>
        </p:txBody>
      </p:sp>
      <p:sp>
        <p:nvSpPr>
          <p:cNvPr id="273" name="Google Shape;273;p13"/>
          <p:cNvSpPr/>
          <p:nvPr/>
        </p:nvSpPr>
        <p:spPr>
          <a:xfrm>
            <a:off x="3767952" y="2632327"/>
            <a:ext cx="5219739" cy="966658"/>
          </a:xfrm>
          <a:prstGeom prst="rect">
            <a:avLst/>
          </a:prstGeom>
          <a:noFill/>
          <a:ln>
            <a:noFill/>
          </a:ln>
        </p:spPr>
        <p:txBody>
          <a:bodyPr spcFirstLastPara="1" wrap="square" lIns="68400" tIns="34200" rIns="68400" bIns="342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IN" sz="2800" b="0" i="0" u="none" strike="noStrike" cap="none" dirty="0">
                <a:solidFill>
                  <a:srgbClr val="571419"/>
                </a:solidFill>
                <a:latin typeface="Montserrat"/>
                <a:ea typeface="Montserrat"/>
                <a:cs typeface="Montserrat"/>
                <a:sym typeface="Montserrat"/>
              </a:rPr>
              <a:t> </a:t>
            </a:r>
            <a:r>
              <a:rPr lang="en-IN" sz="2800" b="1" i="0" u="none" strike="noStrike" cap="none" dirty="0">
                <a:solidFill>
                  <a:srgbClr val="404040"/>
                </a:solidFill>
                <a:latin typeface="Montserrat"/>
                <a:ea typeface="Montserrat"/>
                <a:cs typeface="Montserrat"/>
                <a:sym typeface="Montserrat"/>
              </a:rPr>
              <a:t>1.5 hour lunch break at 1:00 PM</a:t>
            </a:r>
            <a:endParaRPr sz="2800" b="0" i="0" u="none" strike="noStrike" cap="none" dirty="0">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p:nvPr/>
        </p:nvSpPr>
        <p:spPr>
          <a:xfrm>
            <a:off x="3517943" y="2493511"/>
            <a:ext cx="5563534" cy="734648"/>
          </a:xfrm>
          <a:prstGeom prst="roundRect">
            <a:avLst>
              <a:gd name="adj" fmla="val 15199"/>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5"/>
          <p:cNvSpPr/>
          <p:nvPr/>
        </p:nvSpPr>
        <p:spPr>
          <a:xfrm>
            <a:off x="3549286" y="1328615"/>
            <a:ext cx="5563534" cy="734648"/>
          </a:xfrm>
          <a:prstGeom prst="roundRect">
            <a:avLst>
              <a:gd name="adj" fmla="val 15199"/>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5"/>
          <p:cNvSpPr txBox="1">
            <a:spLocks noGrp="1"/>
          </p:cNvSpPr>
          <p:nvPr>
            <p:ph type="title"/>
          </p:nvPr>
        </p:nvSpPr>
        <p:spPr>
          <a:xfrm>
            <a:off x="62523" y="2323627"/>
            <a:ext cx="3266831"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SzPts val="2800"/>
              <a:buNone/>
            </a:pPr>
            <a:r>
              <a:rPr lang="en-IN" sz="3200"/>
              <a:t>Housekeeping</a:t>
            </a:r>
            <a:endParaRPr sz="3200"/>
          </a:p>
        </p:txBody>
      </p:sp>
      <p:sp>
        <p:nvSpPr>
          <p:cNvPr id="281" name="Google Shape;281;p15"/>
          <p:cNvSpPr/>
          <p:nvPr/>
        </p:nvSpPr>
        <p:spPr>
          <a:xfrm>
            <a:off x="3517943" y="1456299"/>
            <a:ext cx="5563534" cy="499955"/>
          </a:xfrm>
          <a:prstGeom prst="rect">
            <a:avLst/>
          </a:prstGeom>
          <a:noFill/>
          <a:ln>
            <a:noFill/>
          </a:ln>
        </p:spPr>
        <p:txBody>
          <a:bodyPr spcFirstLastPara="1" wrap="square" lIns="68400" tIns="34200" rIns="68400" bIns="342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rgbClr val="571419"/>
                </a:solidFill>
                <a:latin typeface="Arial"/>
                <a:ea typeface="Arial"/>
                <a:cs typeface="Arial"/>
                <a:sym typeface="Arial"/>
              </a:rPr>
              <a:t>📞 </a:t>
            </a:r>
            <a:r>
              <a:rPr lang="en-IN" sz="2800" b="1" i="0" u="none" strike="noStrike" cap="none">
                <a:solidFill>
                  <a:srgbClr val="404040"/>
                </a:solidFill>
                <a:latin typeface="Arial"/>
                <a:ea typeface="Arial"/>
                <a:cs typeface="Arial"/>
                <a:sym typeface="Arial"/>
              </a:rPr>
              <a:t>If I drop, I'll be back</a:t>
            </a:r>
            <a:endParaRPr sz="2800" b="0" i="0" u="none" strike="noStrike" cap="none">
              <a:solidFill>
                <a:srgbClr val="000000"/>
              </a:solidFill>
              <a:latin typeface="Arial"/>
              <a:ea typeface="Arial"/>
              <a:cs typeface="Arial"/>
              <a:sym typeface="Arial"/>
            </a:endParaRPr>
          </a:p>
        </p:txBody>
      </p:sp>
      <p:sp>
        <p:nvSpPr>
          <p:cNvPr id="282" name="Google Shape;282;p15"/>
          <p:cNvSpPr/>
          <p:nvPr/>
        </p:nvSpPr>
        <p:spPr>
          <a:xfrm>
            <a:off x="3517943" y="2633614"/>
            <a:ext cx="5563534" cy="499955"/>
          </a:xfrm>
          <a:prstGeom prst="rect">
            <a:avLst/>
          </a:prstGeom>
          <a:noFill/>
          <a:ln>
            <a:noFill/>
          </a:ln>
        </p:spPr>
        <p:txBody>
          <a:bodyPr spcFirstLastPara="1" wrap="square" lIns="68400" tIns="34200" rIns="68400" bIns="342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rgbClr val="571419"/>
                </a:solidFill>
                <a:latin typeface="Arial"/>
                <a:ea typeface="Arial"/>
                <a:cs typeface="Arial"/>
                <a:sym typeface="Arial"/>
              </a:rPr>
              <a:t>✋🏾</a:t>
            </a:r>
            <a:r>
              <a:rPr lang="en-IN" sz="2800" b="1" i="0" u="none" strike="noStrike" cap="none">
                <a:solidFill>
                  <a:srgbClr val="404040"/>
                </a:solidFill>
                <a:latin typeface="Arial"/>
                <a:ea typeface="Arial"/>
                <a:cs typeface="Arial"/>
                <a:sym typeface="Arial"/>
              </a:rPr>
              <a:t>Let's practice Zoom reactions</a:t>
            </a:r>
            <a:endParaRPr sz="2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FF5"/>
        </a:solidFill>
        <a:effectLst/>
      </p:bgPr>
    </p:bg>
    <p:spTree>
      <p:nvGrpSpPr>
        <p:cNvPr id="1" name="Shape 286"/>
        <p:cNvGrpSpPr/>
        <p:nvPr/>
      </p:nvGrpSpPr>
      <p:grpSpPr>
        <a:xfrm>
          <a:off x="0" y="0"/>
          <a:ext cx="0" cy="0"/>
          <a:chOff x="0" y="0"/>
          <a:chExt cx="0" cy="0"/>
        </a:xfrm>
      </p:grpSpPr>
      <p:sp>
        <p:nvSpPr>
          <p:cNvPr id="287" name="Google Shape;287;p16"/>
          <p:cNvSpPr txBox="1">
            <a:spLocks noGrp="1"/>
          </p:cNvSpPr>
          <p:nvPr>
            <p:ph type="title"/>
          </p:nvPr>
        </p:nvSpPr>
        <p:spPr>
          <a:xfrm>
            <a:off x="113321" y="244586"/>
            <a:ext cx="8917353" cy="59166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200"/>
              <a:buNone/>
            </a:pPr>
            <a:r>
              <a:rPr lang="en-IN" sz="3600" b="1" i="0" u="none" strike="noStrike" cap="none">
                <a:solidFill>
                  <a:srgbClr val="404040"/>
                </a:solidFill>
                <a:latin typeface="Montserrat"/>
                <a:ea typeface="Montserrat"/>
                <a:cs typeface="Montserrat"/>
                <a:sym typeface="Montserrat"/>
              </a:rPr>
              <a:t>Zoom reactions</a:t>
            </a:r>
            <a:endParaRPr sz="3600"/>
          </a:p>
        </p:txBody>
      </p:sp>
      <p:pic>
        <p:nvPicPr>
          <p:cNvPr id="288" name="Google Shape;288;p16"/>
          <p:cNvPicPr preferRelativeResize="0"/>
          <p:nvPr/>
        </p:nvPicPr>
        <p:blipFill rotWithShape="1">
          <a:blip r:embed="rId3">
            <a:alphaModFix/>
          </a:blip>
          <a:srcRect/>
          <a:stretch/>
        </p:blipFill>
        <p:spPr>
          <a:xfrm>
            <a:off x="1281111" y="1537375"/>
            <a:ext cx="6581775" cy="235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2000"/>
              </a:spcBef>
              <a:spcAft>
                <a:spcPts val="1000"/>
              </a:spcAft>
              <a:buClr>
                <a:schemeClr val="dk1"/>
              </a:buClr>
              <a:buSzPts val="1100"/>
              <a:buFont typeface="Arial"/>
              <a:buNone/>
            </a:pPr>
            <a:r>
              <a:rPr lang="en-IN" sz="4000">
                <a:latin typeface="Montserrat"/>
                <a:ea typeface="Montserrat"/>
                <a:cs typeface="Montserrat"/>
                <a:sym typeface="Montserrat"/>
              </a:rPr>
              <a:t>Software Development Lifecycle and Testing in an Agile Environment</a:t>
            </a:r>
            <a:endParaRPr sz="7800" b="0"/>
          </a:p>
        </p:txBody>
      </p:sp>
      <p:sp>
        <p:nvSpPr>
          <p:cNvPr id="150" name="Google Shape;150;p2"/>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1400"/>
              <a:buNone/>
            </a:pPr>
            <a:r>
              <a:rPr lang="en-IN"/>
              <a:t>Welcome! </a:t>
            </a:r>
            <a:endParaRPr/>
          </a:p>
        </p:txBody>
      </p:sp>
      <p:sp>
        <p:nvSpPr>
          <p:cNvPr id="151" name="Google Shape;151;p2"/>
          <p:cNvSpPr/>
          <p:nvPr/>
        </p:nvSpPr>
        <p:spPr>
          <a:xfrm>
            <a:off x="491125" y="3488225"/>
            <a:ext cx="1122000" cy="1109100"/>
          </a:xfrm>
          <a:prstGeom prst="ellipse">
            <a:avLst/>
          </a:pr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 name="Google Shape;152;p2" descr="CTF_Display_AbstractIdeas_BL_Biometric_Reader.png"/>
          <p:cNvPicPr preferRelativeResize="0"/>
          <p:nvPr/>
        </p:nvPicPr>
        <p:blipFill rotWithShape="1">
          <a:blip r:embed="rId3">
            <a:alphaModFix/>
          </a:blip>
          <a:srcRect/>
          <a:stretch/>
        </p:blipFill>
        <p:spPr>
          <a:xfrm>
            <a:off x="491117" y="3481781"/>
            <a:ext cx="1122000" cy="112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body" idx="1"/>
          </p:nvPr>
        </p:nvSpPr>
        <p:spPr>
          <a:xfrm>
            <a:off x="5413676" y="1342525"/>
            <a:ext cx="2923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chemeClr val="dk2"/>
              </a:buClr>
              <a:buSzPts val="1800"/>
              <a:buChar char="•"/>
            </a:pPr>
            <a:r>
              <a:rPr lang="en-IN"/>
              <a:t>Job title?</a:t>
            </a:r>
            <a:endParaRPr/>
          </a:p>
          <a:p>
            <a:pPr marL="457200" lvl="0" indent="-342900" algn="l" rtl="0">
              <a:lnSpc>
                <a:spcPct val="90000"/>
              </a:lnSpc>
              <a:spcBef>
                <a:spcPts val="1000"/>
              </a:spcBef>
              <a:spcAft>
                <a:spcPts val="0"/>
              </a:spcAft>
              <a:buClr>
                <a:schemeClr val="dk2"/>
              </a:buClr>
              <a:buSzPts val="1800"/>
              <a:buChar char="•"/>
            </a:pPr>
            <a:r>
              <a:rPr lang="en-IN"/>
              <a:t>What is your total experience?</a:t>
            </a:r>
            <a:endParaRPr/>
          </a:p>
          <a:p>
            <a:pPr marL="457200" lvl="0" indent="-342900" algn="l" rtl="0">
              <a:lnSpc>
                <a:spcPct val="90000"/>
              </a:lnSpc>
              <a:spcBef>
                <a:spcPts val="1000"/>
              </a:spcBef>
              <a:spcAft>
                <a:spcPts val="0"/>
              </a:spcAft>
              <a:buClr>
                <a:schemeClr val="dk2"/>
              </a:buClr>
              <a:buSzPts val="1800"/>
              <a:buChar char="•"/>
            </a:pPr>
            <a:r>
              <a:rPr lang="en-IN"/>
              <a:t>Any related experience, if any?</a:t>
            </a:r>
            <a:endParaRPr/>
          </a:p>
          <a:p>
            <a:pPr marL="457200" lvl="0" indent="-342900" algn="l" rtl="0">
              <a:lnSpc>
                <a:spcPct val="90000"/>
              </a:lnSpc>
              <a:spcBef>
                <a:spcPts val="1000"/>
              </a:spcBef>
              <a:spcAft>
                <a:spcPts val="0"/>
              </a:spcAft>
              <a:buClr>
                <a:schemeClr val="dk2"/>
              </a:buClr>
              <a:buSzPts val="1800"/>
              <a:buChar char="•"/>
            </a:pPr>
            <a:r>
              <a:rPr lang="en-IN"/>
              <a:t>Fun fact?</a:t>
            </a:r>
            <a:endParaRPr/>
          </a:p>
        </p:txBody>
      </p:sp>
      <p:sp>
        <p:nvSpPr>
          <p:cNvPr id="158" name="Google Shape;158;p3"/>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2500"/>
              <a:buNone/>
            </a:pPr>
            <a:r>
              <a:rPr lang="en-IN"/>
              <a:t>Student Instructions</a:t>
            </a:r>
            <a:endParaRPr/>
          </a:p>
        </p:txBody>
      </p:sp>
      <p:pic>
        <p:nvPicPr>
          <p:cNvPr id="159" name="Google Shape;159;p3"/>
          <p:cNvPicPr preferRelativeResize="0"/>
          <p:nvPr/>
        </p:nvPicPr>
        <p:blipFill rotWithShape="1">
          <a:blip r:embed="rId3">
            <a:alphaModFix/>
          </a:blip>
          <a:srcRect/>
          <a:stretch/>
        </p:blipFill>
        <p:spPr>
          <a:xfrm rot="300002">
            <a:off x="654935" y="-124945"/>
            <a:ext cx="4667834" cy="4629779"/>
          </a:xfrm>
          <a:prstGeom prst="rect">
            <a:avLst/>
          </a:prstGeom>
          <a:noFill/>
          <a:ln>
            <a:noFill/>
          </a:ln>
        </p:spPr>
      </p:pic>
      <p:sp>
        <p:nvSpPr>
          <p:cNvPr id="160" name="Google Shape;160;p3"/>
          <p:cNvSpPr txBox="1"/>
          <p:nvPr/>
        </p:nvSpPr>
        <p:spPr>
          <a:xfrm rot="360355">
            <a:off x="958466" y="3221891"/>
            <a:ext cx="3864094" cy="523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00"/>
              <a:buFont typeface="Montserrat ExtraBold"/>
              <a:buNone/>
            </a:pPr>
            <a:r>
              <a:rPr lang="en-IN" sz="2500" b="1" i="0" u="none" strike="noStrike" cap="none">
                <a:solidFill>
                  <a:schemeClr val="dk1"/>
                </a:solidFill>
                <a:latin typeface="Montserrat ExtraBold"/>
                <a:ea typeface="Montserrat ExtraBold"/>
                <a:cs typeface="Montserrat ExtraBold"/>
                <a:sym typeface="Montserrat ExtraBold"/>
              </a:rPr>
              <a:t>Your name?</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2500"/>
              <a:buFont typeface="Montserrat ExtraBold"/>
              <a:buNone/>
            </a:pPr>
            <a:r>
              <a:rPr lang="en-IN" sz="2500" b="1" i="0" u="none" strike="noStrike" cap="none">
                <a:solidFill>
                  <a:schemeClr val="accent1"/>
                </a:solidFill>
                <a:latin typeface="Montserrat ExtraBold"/>
                <a:ea typeface="Montserrat ExtraBold"/>
                <a:cs typeface="Montserrat ExtraBold"/>
                <a:sym typeface="Montserrat ExtraBold"/>
              </a:rPr>
              <a:t>And preferred pronouns?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
          <p:cNvPicPr preferRelativeResize="0"/>
          <p:nvPr/>
        </p:nvPicPr>
        <p:blipFill rotWithShape="1">
          <a:blip r:embed="rId3">
            <a:alphaModFix/>
          </a:blip>
          <a:srcRect/>
          <a:stretch/>
        </p:blipFill>
        <p:spPr>
          <a:xfrm rot="300002">
            <a:off x="210099" y="-400861"/>
            <a:ext cx="4697753" cy="5026313"/>
          </a:xfrm>
          <a:prstGeom prst="rect">
            <a:avLst/>
          </a:prstGeom>
          <a:noFill/>
          <a:ln>
            <a:noFill/>
          </a:ln>
        </p:spPr>
      </p:pic>
      <p:sp>
        <p:nvSpPr>
          <p:cNvPr id="92" name="Google Shape;92;p2"/>
          <p:cNvSpPr txBox="1">
            <a:spLocks noGrp="1"/>
          </p:cNvSpPr>
          <p:nvPr>
            <p:ph type="title"/>
          </p:nvPr>
        </p:nvSpPr>
        <p:spPr>
          <a:xfrm rot="332003">
            <a:off x="765015" y="3112329"/>
            <a:ext cx="3384873" cy="83081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500"/>
              <a:buNone/>
            </a:pPr>
            <a:r>
              <a:rPr lang="en-IN" sz="2000"/>
              <a:t>Hitesh Kumar Sharma</a:t>
            </a:r>
            <a:br>
              <a:rPr lang="en-IN" sz="2000"/>
            </a:br>
            <a:r>
              <a:rPr lang="en-IN" sz="2000"/>
              <a:t>(he/him)</a:t>
            </a:r>
            <a:endParaRPr sz="2000"/>
          </a:p>
        </p:txBody>
      </p:sp>
      <p:sp>
        <p:nvSpPr>
          <p:cNvPr id="93" name="Google Shape;93;p2"/>
          <p:cNvSpPr/>
          <p:nvPr/>
        </p:nvSpPr>
        <p:spPr>
          <a:xfrm>
            <a:off x="4750781" y="477506"/>
            <a:ext cx="4135312" cy="4343102"/>
          </a:xfrm>
          <a:prstGeom prst="rect">
            <a:avLst/>
          </a:prstGeom>
          <a:noFill/>
          <a:ln>
            <a:noFill/>
          </a:ln>
        </p:spPr>
        <p:txBody>
          <a:bodyPr spcFirstLastPara="1" wrap="square" lIns="0" tIns="0" rIns="0" bIns="0" anchor="t" anchorCtr="0">
            <a:noAutofit/>
          </a:bodyPr>
          <a:lstStyle/>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Industry Experience: </a:t>
            </a:r>
            <a:r>
              <a:rPr lang="en-IN" sz="1400" b="1" i="0" u="none" strike="noStrike" cap="none" dirty="0">
                <a:solidFill>
                  <a:schemeClr val="dk1"/>
                </a:solidFill>
                <a:latin typeface="Calibri"/>
                <a:ea typeface="Calibri"/>
                <a:cs typeface="Calibri"/>
                <a:sym typeface="Calibri"/>
              </a:rPr>
              <a:t>15 Years (7 Years in DevOps and Cloud, 8 Years in AIML and  Data Science)</a:t>
            </a:r>
            <a:endParaRPr dirty="0"/>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Worked as </a:t>
            </a:r>
            <a:r>
              <a:rPr lang="en-IN" sz="1400" b="1" i="0" u="none" strike="noStrike" cap="none" dirty="0">
                <a:solidFill>
                  <a:schemeClr val="dk1"/>
                </a:solidFill>
                <a:latin typeface="Calibri"/>
                <a:ea typeface="Calibri"/>
                <a:cs typeface="Calibri"/>
                <a:sym typeface="Calibri"/>
              </a:rPr>
              <a:t>IBM Instructor</a:t>
            </a:r>
            <a:endParaRPr dirty="0"/>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Core Technical Domains: </a:t>
            </a:r>
            <a:r>
              <a:rPr lang="en-IN" sz="1400" b="1" i="0" u="none" strike="noStrike" cap="none" dirty="0">
                <a:solidFill>
                  <a:schemeClr val="dk1"/>
                </a:solidFill>
                <a:latin typeface="Calibri"/>
                <a:ea typeface="Calibri"/>
                <a:cs typeface="Calibri"/>
                <a:sym typeface="Calibri"/>
              </a:rPr>
              <a:t>DevOps</a:t>
            </a:r>
            <a:r>
              <a:rPr lang="en-IN" sz="1400" b="0" i="0" u="none" strike="noStrike" cap="none" dirty="0">
                <a:solidFill>
                  <a:schemeClr val="dk1"/>
                </a:solidFill>
                <a:latin typeface="Calibri"/>
                <a:ea typeface="Calibri"/>
                <a:cs typeface="Calibri"/>
                <a:sym typeface="Calibri"/>
              </a:rPr>
              <a:t>, Cloud Computing </a:t>
            </a:r>
            <a:r>
              <a:rPr lang="en-IN" sz="1400" b="1" i="0" u="none" strike="noStrike" cap="none" dirty="0">
                <a:solidFill>
                  <a:schemeClr val="dk1"/>
                </a:solidFill>
                <a:latin typeface="Calibri"/>
                <a:ea typeface="Calibri"/>
                <a:cs typeface="Calibri"/>
                <a:sym typeface="Calibri"/>
              </a:rPr>
              <a:t>UiPath RPA, Data Analytics</a:t>
            </a:r>
            <a:endParaRPr dirty="0"/>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Academic Qualifications</a:t>
            </a:r>
            <a:r>
              <a:rPr lang="en-IN" sz="1400" b="1" i="0" u="none" strike="noStrike" cap="none" dirty="0">
                <a:solidFill>
                  <a:schemeClr val="dk1"/>
                </a:solidFill>
                <a:latin typeface="Calibri"/>
                <a:ea typeface="Calibri"/>
                <a:cs typeface="Calibri"/>
                <a:sym typeface="Calibri"/>
              </a:rPr>
              <a:t>: Ph.D. (CSE), </a:t>
            </a:r>
            <a:r>
              <a:rPr lang="en-IN" sz="1400" b="1" i="0" u="none" strike="noStrike" cap="none" dirty="0" err="1">
                <a:solidFill>
                  <a:schemeClr val="dk1"/>
                </a:solidFill>
                <a:latin typeface="Calibri"/>
                <a:ea typeface="Calibri"/>
                <a:cs typeface="Calibri"/>
                <a:sym typeface="Calibri"/>
              </a:rPr>
              <a:t>M.Tech</a:t>
            </a:r>
            <a:r>
              <a:rPr lang="en-IN" sz="1400" b="1" i="0" u="none" strike="noStrike" cap="none" dirty="0">
                <a:solidFill>
                  <a:schemeClr val="dk1"/>
                </a:solidFill>
                <a:latin typeface="Calibri"/>
                <a:ea typeface="Calibri"/>
                <a:cs typeface="Calibri"/>
                <a:sym typeface="Calibri"/>
              </a:rPr>
              <a:t> (CSE)</a:t>
            </a:r>
            <a:endParaRPr sz="1400" b="0" i="0" u="none" strike="noStrike" cap="none" dirty="0">
              <a:solidFill>
                <a:schemeClr val="dk1"/>
              </a:solidFill>
              <a:latin typeface="Calibri"/>
              <a:ea typeface="Calibri"/>
              <a:cs typeface="Calibri"/>
              <a:sym typeface="Calibri"/>
            </a:endParaRPr>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Certifications: </a:t>
            </a:r>
            <a:endParaRPr sz="1400" b="0" i="0" u="none" strike="noStrike" cap="none" dirty="0">
              <a:solidFill>
                <a:schemeClr val="dk1"/>
              </a:solidFill>
              <a:latin typeface="Calibri"/>
              <a:ea typeface="Calibri"/>
              <a:cs typeface="Calibri"/>
              <a:sym typeface="Calibri"/>
            </a:endParaRPr>
          </a:p>
          <a:p>
            <a:pPr marL="514350" marR="0" lvl="1" indent="-166687" algn="l" rtl="0">
              <a:lnSpc>
                <a:spcPct val="90000"/>
              </a:lnSpc>
              <a:spcBef>
                <a:spcPts val="750"/>
              </a:spcBef>
              <a:spcAft>
                <a:spcPts val="0"/>
              </a:spcAft>
              <a:buClr>
                <a:schemeClr val="dk1"/>
              </a:buClr>
              <a:buSzPts val="1700"/>
              <a:buFont typeface="Arial"/>
              <a:buChar char="•"/>
            </a:pPr>
            <a:r>
              <a:rPr lang="en-IN" sz="1400" b="1" i="0" u="none" strike="noStrike" cap="none" dirty="0">
                <a:solidFill>
                  <a:schemeClr val="dk1"/>
                </a:solidFill>
                <a:latin typeface="Calibri"/>
                <a:ea typeface="Calibri"/>
                <a:cs typeface="Calibri"/>
                <a:sym typeface="Calibri"/>
              </a:rPr>
              <a:t>UiPath RPA Certified Associate</a:t>
            </a:r>
            <a:endParaRPr sz="1400" b="0" i="0" u="none" strike="noStrike" cap="none" dirty="0">
              <a:solidFill>
                <a:schemeClr val="dk1"/>
              </a:solidFill>
              <a:latin typeface="Calibri"/>
              <a:ea typeface="Calibri"/>
              <a:cs typeface="Calibri"/>
              <a:sym typeface="Calibri"/>
            </a:endParaRPr>
          </a:p>
          <a:p>
            <a:pPr marL="514350" marR="0" lvl="1" indent="-166687" algn="l" rtl="0">
              <a:lnSpc>
                <a:spcPct val="90000"/>
              </a:lnSpc>
              <a:spcBef>
                <a:spcPts val="375"/>
              </a:spcBef>
              <a:spcAft>
                <a:spcPts val="0"/>
              </a:spcAft>
              <a:buClr>
                <a:schemeClr val="dk1"/>
              </a:buClr>
              <a:buSzPts val="1700"/>
              <a:buFont typeface="Arial"/>
              <a:buChar char="•"/>
            </a:pPr>
            <a:r>
              <a:rPr lang="en-IN" sz="1400" b="1" i="0" u="none" strike="noStrike" cap="none" dirty="0">
                <a:solidFill>
                  <a:schemeClr val="dk1"/>
                </a:solidFill>
                <a:latin typeface="Calibri"/>
                <a:ea typeface="Calibri"/>
                <a:cs typeface="Calibri"/>
                <a:sym typeface="Calibri"/>
              </a:rPr>
              <a:t>Docker Certified Associate</a:t>
            </a:r>
            <a:endParaRPr dirty="0"/>
          </a:p>
          <a:p>
            <a:pPr marL="514350" marR="0" lvl="1" indent="-166687" algn="l" rtl="0">
              <a:lnSpc>
                <a:spcPct val="90000"/>
              </a:lnSpc>
              <a:spcBef>
                <a:spcPts val="375"/>
              </a:spcBef>
              <a:spcAft>
                <a:spcPts val="0"/>
              </a:spcAft>
              <a:buClr>
                <a:schemeClr val="dk1"/>
              </a:buClr>
              <a:buSzPts val="1700"/>
              <a:buFont typeface="Arial"/>
              <a:buChar char="•"/>
            </a:pPr>
            <a:r>
              <a:rPr lang="en-IN" sz="1400" b="1" i="0" u="none" strike="noStrike" cap="none" dirty="0">
                <a:solidFill>
                  <a:schemeClr val="dk1"/>
                </a:solidFill>
                <a:latin typeface="Calibri"/>
                <a:ea typeface="Calibri"/>
                <a:cs typeface="Calibri"/>
                <a:sym typeface="Calibri"/>
              </a:rPr>
              <a:t>Neo4J Certified Associate</a:t>
            </a:r>
            <a:endParaRPr sz="1400" b="0" i="0" u="none" strike="noStrike" cap="none" dirty="0">
              <a:solidFill>
                <a:schemeClr val="dk1"/>
              </a:solidFill>
              <a:latin typeface="Calibri"/>
              <a:ea typeface="Calibri"/>
              <a:cs typeface="Calibri"/>
              <a:sym typeface="Calibri"/>
            </a:endParaRPr>
          </a:p>
          <a:p>
            <a:pPr marL="514350" marR="0" lvl="1" indent="-166687" algn="l" rtl="0">
              <a:lnSpc>
                <a:spcPct val="90000"/>
              </a:lnSpc>
              <a:spcBef>
                <a:spcPts val="375"/>
              </a:spcBef>
              <a:spcAft>
                <a:spcPts val="0"/>
              </a:spcAft>
              <a:buClr>
                <a:schemeClr val="dk1"/>
              </a:buClr>
              <a:buSzPts val="1700"/>
              <a:buFont typeface="Arial"/>
              <a:buChar char="•"/>
            </a:pPr>
            <a:r>
              <a:rPr lang="en-IN" sz="1400" b="1" i="0" u="none" strike="noStrike" cap="none" dirty="0">
                <a:solidFill>
                  <a:schemeClr val="dk1"/>
                </a:solidFill>
                <a:latin typeface="Calibri"/>
                <a:ea typeface="Calibri"/>
                <a:cs typeface="Calibri"/>
                <a:sym typeface="Calibri"/>
              </a:rPr>
              <a:t>Maven Certified Professional</a:t>
            </a:r>
            <a:endParaRPr sz="1400" b="0" i="0" u="none" strike="noStrike" cap="none" dirty="0">
              <a:solidFill>
                <a:schemeClr val="dk1"/>
              </a:solidFill>
              <a:latin typeface="Calibri"/>
              <a:ea typeface="Calibri"/>
              <a:cs typeface="Calibri"/>
              <a:sym typeface="Calibri"/>
            </a:endParaRPr>
          </a:p>
          <a:p>
            <a:pPr marL="171450" marR="0" lvl="0" indent="-166688" algn="l" rtl="0">
              <a:lnSpc>
                <a:spcPct val="90000"/>
              </a:lnSpc>
              <a:spcBef>
                <a:spcPts val="750"/>
              </a:spcBef>
              <a:spcAft>
                <a:spcPts val="0"/>
              </a:spcAft>
              <a:buClr>
                <a:schemeClr val="dk1"/>
              </a:buClr>
              <a:buSzPts val="1700"/>
              <a:buFont typeface="Arial"/>
              <a:buChar char="•"/>
            </a:pPr>
            <a:r>
              <a:rPr lang="en-IN" dirty="0">
                <a:solidFill>
                  <a:schemeClr val="dk1"/>
                </a:solidFill>
                <a:latin typeface="Calibri"/>
                <a:ea typeface="Calibri"/>
                <a:cs typeface="Calibri"/>
                <a:sym typeface="Calibri"/>
              </a:rPr>
              <a:t>5</a:t>
            </a:r>
            <a:r>
              <a:rPr lang="en-IN" sz="1400" b="0" i="0" u="none" strike="noStrike" cap="none" dirty="0">
                <a:solidFill>
                  <a:schemeClr val="dk1"/>
                </a:solidFill>
                <a:latin typeface="Calibri"/>
                <a:ea typeface="Calibri"/>
                <a:cs typeface="Calibri"/>
                <a:sym typeface="Calibri"/>
              </a:rPr>
              <a:t> Books Published</a:t>
            </a:r>
            <a:endParaRPr sz="1400" b="0" i="0" u="none" strike="noStrike" cap="none" dirty="0">
              <a:solidFill>
                <a:schemeClr val="dk1"/>
              </a:solidFill>
              <a:latin typeface="Calibri"/>
              <a:ea typeface="Calibri"/>
              <a:cs typeface="Calibri"/>
              <a:sym typeface="Calibri"/>
            </a:endParaRPr>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35 Patents Published</a:t>
            </a:r>
            <a:endParaRPr dirty="0"/>
          </a:p>
          <a:p>
            <a:pPr marL="171450" marR="0" lvl="0" indent="-166688" algn="l" rtl="0">
              <a:lnSpc>
                <a:spcPct val="90000"/>
              </a:lnSpc>
              <a:spcBef>
                <a:spcPts val="750"/>
              </a:spcBef>
              <a:spcAft>
                <a:spcPts val="0"/>
              </a:spcAft>
              <a:buClr>
                <a:schemeClr val="dk1"/>
              </a:buClr>
              <a:buSzPts val="1700"/>
              <a:buFont typeface="Arial"/>
              <a:buChar char="•"/>
            </a:pPr>
            <a:r>
              <a:rPr lang="en-IN" sz="1400" b="0" i="0" u="none" strike="noStrike" cap="none" dirty="0">
                <a:solidFill>
                  <a:schemeClr val="dk1"/>
                </a:solidFill>
                <a:latin typeface="Calibri"/>
                <a:ea typeface="Calibri"/>
                <a:cs typeface="Calibri"/>
                <a:sym typeface="Calibri"/>
              </a:rPr>
              <a:t>02 Copyright Published</a:t>
            </a: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IN" sz="1600" b="1">
                <a:solidFill>
                  <a:schemeClr val="accent1"/>
                </a:solidFill>
              </a:rPr>
              <a:t>This course assumes you</a:t>
            </a:r>
            <a:endParaRPr/>
          </a:p>
          <a:p>
            <a:pPr marL="285750" lvl="0" indent="-285750" algn="l" rtl="0">
              <a:lnSpc>
                <a:spcPct val="90000"/>
              </a:lnSpc>
              <a:spcBef>
                <a:spcPts val="1000"/>
              </a:spcBef>
              <a:spcAft>
                <a:spcPts val="0"/>
              </a:spcAft>
              <a:buSzPts val="1800"/>
              <a:buChar char="•"/>
            </a:pPr>
            <a:r>
              <a:rPr lang="en-IN" sz="1600"/>
              <a:t>No specific prerequisites are required for this course. However, a basic understanding of software development concepts and familiarity with Agile methodology would be beneficial.</a:t>
            </a:r>
            <a:endParaRPr sz="1600"/>
          </a:p>
          <a:p>
            <a:pPr marL="285750" lvl="0" indent="-171450" algn="l" rtl="0">
              <a:lnSpc>
                <a:spcPct val="90000"/>
              </a:lnSpc>
              <a:spcBef>
                <a:spcPts val="1000"/>
              </a:spcBef>
              <a:spcAft>
                <a:spcPts val="0"/>
              </a:spcAft>
              <a:buSzPts val="1800"/>
              <a:buNone/>
            </a:pPr>
            <a:endParaRPr sz="1600"/>
          </a:p>
        </p:txBody>
      </p:sp>
      <p:sp>
        <p:nvSpPr>
          <p:cNvPr id="173" name="Google Shape;173;p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IN"/>
              <a:t>Prerequisites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IN"/>
              <a:t>We teach over 400 technology topics.</a:t>
            </a:r>
            <a:endParaRPr/>
          </a:p>
        </p:txBody>
      </p:sp>
      <p:grpSp>
        <p:nvGrpSpPr>
          <p:cNvPr id="179" name="Google Shape;179;p7"/>
          <p:cNvGrpSpPr/>
          <p:nvPr/>
        </p:nvGrpSpPr>
        <p:grpSpPr>
          <a:xfrm>
            <a:off x="298587" y="3522831"/>
            <a:ext cx="8321882" cy="492162"/>
            <a:chOff x="350200" y="3529244"/>
            <a:chExt cx="8321882" cy="492162"/>
          </a:xfrm>
        </p:grpSpPr>
        <p:pic>
          <p:nvPicPr>
            <p:cNvPr id="180" name="Google Shape;180;p7"/>
            <p:cNvPicPr preferRelativeResize="0"/>
            <p:nvPr/>
          </p:nvPicPr>
          <p:blipFill rotWithShape="1">
            <a:blip r:embed="rId3">
              <a:alphaModFix/>
            </a:blip>
            <a:srcRect/>
            <a:stretch/>
          </p:blipFill>
          <p:spPr>
            <a:xfrm>
              <a:off x="350200" y="3546725"/>
              <a:ext cx="870347" cy="457200"/>
            </a:xfrm>
            <a:prstGeom prst="rect">
              <a:avLst/>
            </a:prstGeom>
            <a:noFill/>
            <a:ln>
              <a:noFill/>
            </a:ln>
          </p:spPr>
        </p:pic>
        <p:pic>
          <p:nvPicPr>
            <p:cNvPr id="181" name="Google Shape;181;p7"/>
            <p:cNvPicPr preferRelativeResize="0"/>
            <p:nvPr/>
          </p:nvPicPr>
          <p:blipFill rotWithShape="1">
            <a:blip r:embed="rId4">
              <a:alphaModFix/>
            </a:blip>
            <a:srcRect/>
            <a:stretch/>
          </p:blipFill>
          <p:spPr>
            <a:xfrm>
              <a:off x="1813870" y="3583804"/>
              <a:ext cx="392949" cy="383041"/>
            </a:xfrm>
            <a:prstGeom prst="rect">
              <a:avLst/>
            </a:prstGeom>
            <a:noFill/>
            <a:ln>
              <a:noFill/>
            </a:ln>
          </p:spPr>
        </p:pic>
        <p:pic>
          <p:nvPicPr>
            <p:cNvPr id="182" name="Google Shape;182;p7"/>
            <p:cNvPicPr preferRelativeResize="0"/>
            <p:nvPr/>
          </p:nvPicPr>
          <p:blipFill rotWithShape="1">
            <a:blip r:embed="rId5">
              <a:alphaModFix/>
            </a:blip>
            <a:srcRect/>
            <a:stretch/>
          </p:blipFill>
          <p:spPr>
            <a:xfrm>
              <a:off x="2800144" y="3546725"/>
              <a:ext cx="834293" cy="457200"/>
            </a:xfrm>
            <a:prstGeom prst="rect">
              <a:avLst/>
            </a:prstGeom>
            <a:noFill/>
            <a:ln>
              <a:noFill/>
            </a:ln>
          </p:spPr>
        </p:pic>
        <p:pic>
          <p:nvPicPr>
            <p:cNvPr id="183" name="Google Shape;183;p7"/>
            <p:cNvPicPr preferRelativeResize="0"/>
            <p:nvPr/>
          </p:nvPicPr>
          <p:blipFill rotWithShape="1">
            <a:blip r:embed="rId6">
              <a:alphaModFix/>
            </a:blip>
            <a:srcRect l="13234" t="13382" r="13527" b="34484"/>
            <a:stretch/>
          </p:blipFill>
          <p:spPr>
            <a:xfrm>
              <a:off x="4227760" y="3529244"/>
              <a:ext cx="685800" cy="492162"/>
            </a:xfrm>
            <a:prstGeom prst="rect">
              <a:avLst/>
            </a:prstGeom>
            <a:noFill/>
            <a:ln>
              <a:noFill/>
            </a:ln>
          </p:spPr>
        </p:pic>
        <p:pic>
          <p:nvPicPr>
            <p:cNvPr id="184" name="Google Shape;184;p7"/>
            <p:cNvPicPr preferRelativeResize="0"/>
            <p:nvPr/>
          </p:nvPicPr>
          <p:blipFill rotWithShape="1">
            <a:blip r:embed="rId7">
              <a:alphaModFix/>
            </a:blip>
            <a:srcRect/>
            <a:stretch/>
          </p:blipFill>
          <p:spPr>
            <a:xfrm>
              <a:off x="5506884" y="3592445"/>
              <a:ext cx="598104" cy="365760"/>
            </a:xfrm>
            <a:prstGeom prst="rect">
              <a:avLst/>
            </a:prstGeom>
            <a:noFill/>
            <a:ln>
              <a:noFill/>
            </a:ln>
          </p:spPr>
        </p:pic>
        <p:pic>
          <p:nvPicPr>
            <p:cNvPr id="185" name="Google Shape;185;p7"/>
            <p:cNvPicPr preferRelativeResize="0"/>
            <p:nvPr/>
          </p:nvPicPr>
          <p:blipFill rotWithShape="1">
            <a:blip r:embed="rId8">
              <a:alphaModFix/>
            </a:blip>
            <a:srcRect/>
            <a:stretch/>
          </p:blipFill>
          <p:spPr>
            <a:xfrm>
              <a:off x="6698312" y="3638165"/>
              <a:ext cx="630937" cy="274319"/>
            </a:xfrm>
            <a:prstGeom prst="rect">
              <a:avLst/>
            </a:prstGeom>
            <a:noFill/>
            <a:ln>
              <a:noFill/>
            </a:ln>
          </p:spPr>
        </p:pic>
        <p:pic>
          <p:nvPicPr>
            <p:cNvPr id="186" name="Google Shape;186;p7"/>
            <p:cNvPicPr preferRelativeResize="0"/>
            <p:nvPr/>
          </p:nvPicPr>
          <p:blipFill rotWithShape="1">
            <a:blip r:embed="rId9">
              <a:alphaModFix/>
            </a:blip>
            <a:srcRect/>
            <a:stretch/>
          </p:blipFill>
          <p:spPr>
            <a:xfrm>
              <a:off x="7922573" y="3592445"/>
              <a:ext cx="749509" cy="365760"/>
            </a:xfrm>
            <a:prstGeom prst="rect">
              <a:avLst/>
            </a:prstGeom>
            <a:noFill/>
            <a:ln>
              <a:noFill/>
            </a:ln>
          </p:spPr>
        </p:pic>
      </p:grpSp>
      <p:grpSp>
        <p:nvGrpSpPr>
          <p:cNvPr id="187" name="Google Shape;187;p7"/>
          <p:cNvGrpSpPr/>
          <p:nvPr/>
        </p:nvGrpSpPr>
        <p:grpSpPr>
          <a:xfrm>
            <a:off x="350362" y="1243520"/>
            <a:ext cx="8160331" cy="461249"/>
            <a:chOff x="586591" y="1357863"/>
            <a:chExt cx="8160331" cy="461249"/>
          </a:xfrm>
        </p:grpSpPr>
        <p:pic>
          <p:nvPicPr>
            <p:cNvPr id="188" name="Google Shape;188;p7"/>
            <p:cNvPicPr preferRelativeResize="0"/>
            <p:nvPr/>
          </p:nvPicPr>
          <p:blipFill rotWithShape="1">
            <a:blip r:embed="rId10">
              <a:alphaModFix/>
            </a:blip>
            <a:srcRect/>
            <a:stretch/>
          </p:blipFill>
          <p:spPr>
            <a:xfrm>
              <a:off x="586591" y="1359888"/>
              <a:ext cx="397565" cy="457200"/>
            </a:xfrm>
            <a:prstGeom prst="rect">
              <a:avLst/>
            </a:prstGeom>
            <a:noFill/>
            <a:ln>
              <a:noFill/>
            </a:ln>
          </p:spPr>
        </p:pic>
        <p:pic>
          <p:nvPicPr>
            <p:cNvPr id="189" name="Google Shape;189;p7"/>
            <p:cNvPicPr preferRelativeResize="0"/>
            <p:nvPr/>
          </p:nvPicPr>
          <p:blipFill rotWithShape="1">
            <a:blip r:embed="rId11">
              <a:alphaModFix/>
            </a:blip>
            <a:srcRect/>
            <a:stretch/>
          </p:blipFill>
          <p:spPr>
            <a:xfrm>
              <a:off x="1440667" y="1359888"/>
              <a:ext cx="914399" cy="457200"/>
            </a:xfrm>
            <a:prstGeom prst="rect">
              <a:avLst/>
            </a:prstGeom>
            <a:noFill/>
            <a:ln>
              <a:noFill/>
            </a:ln>
          </p:spPr>
        </p:pic>
        <p:pic>
          <p:nvPicPr>
            <p:cNvPr id="190" name="Google Shape;190;p7"/>
            <p:cNvPicPr preferRelativeResize="0"/>
            <p:nvPr/>
          </p:nvPicPr>
          <p:blipFill rotWithShape="1">
            <a:blip r:embed="rId12">
              <a:alphaModFix/>
            </a:blip>
            <a:srcRect/>
            <a:stretch/>
          </p:blipFill>
          <p:spPr>
            <a:xfrm>
              <a:off x="2811578" y="1403431"/>
              <a:ext cx="914400" cy="370115"/>
            </a:xfrm>
            <a:prstGeom prst="rect">
              <a:avLst/>
            </a:prstGeom>
            <a:noFill/>
            <a:ln>
              <a:noFill/>
            </a:ln>
          </p:spPr>
        </p:pic>
        <p:pic>
          <p:nvPicPr>
            <p:cNvPr id="191" name="Google Shape;191;p7"/>
            <p:cNvPicPr preferRelativeResize="0"/>
            <p:nvPr/>
          </p:nvPicPr>
          <p:blipFill rotWithShape="1">
            <a:blip r:embed="rId13">
              <a:alphaModFix/>
            </a:blip>
            <a:srcRect/>
            <a:stretch/>
          </p:blipFill>
          <p:spPr>
            <a:xfrm>
              <a:off x="4182489" y="1357863"/>
              <a:ext cx="392950" cy="461249"/>
            </a:xfrm>
            <a:prstGeom prst="rect">
              <a:avLst/>
            </a:prstGeom>
            <a:noFill/>
            <a:ln>
              <a:noFill/>
            </a:ln>
          </p:spPr>
        </p:pic>
        <p:pic>
          <p:nvPicPr>
            <p:cNvPr id="192" name="Google Shape;192;p7"/>
            <p:cNvPicPr preferRelativeResize="0"/>
            <p:nvPr/>
          </p:nvPicPr>
          <p:blipFill rotWithShape="1">
            <a:blip r:embed="rId14">
              <a:alphaModFix/>
            </a:blip>
            <a:srcRect/>
            <a:stretch/>
          </p:blipFill>
          <p:spPr>
            <a:xfrm>
              <a:off x="5031951" y="1467064"/>
              <a:ext cx="914400" cy="242849"/>
            </a:xfrm>
            <a:prstGeom prst="rect">
              <a:avLst/>
            </a:prstGeom>
            <a:noFill/>
            <a:ln>
              <a:noFill/>
            </a:ln>
          </p:spPr>
        </p:pic>
        <p:pic>
          <p:nvPicPr>
            <p:cNvPr id="193" name="Google Shape;193;p7"/>
            <p:cNvPicPr preferRelativeResize="0"/>
            <p:nvPr/>
          </p:nvPicPr>
          <p:blipFill rotWithShape="1">
            <a:blip r:embed="rId15">
              <a:alphaModFix/>
            </a:blip>
            <a:srcRect/>
            <a:stretch/>
          </p:blipFill>
          <p:spPr>
            <a:xfrm>
              <a:off x="6402862" y="1359887"/>
              <a:ext cx="370332" cy="457202"/>
            </a:xfrm>
            <a:prstGeom prst="rect">
              <a:avLst/>
            </a:prstGeom>
            <a:noFill/>
            <a:ln>
              <a:noFill/>
            </a:ln>
          </p:spPr>
        </p:pic>
        <p:pic>
          <p:nvPicPr>
            <p:cNvPr id="194" name="Google Shape;194;p7"/>
            <p:cNvPicPr preferRelativeResize="0"/>
            <p:nvPr/>
          </p:nvPicPr>
          <p:blipFill rotWithShape="1">
            <a:blip r:embed="rId16">
              <a:alphaModFix/>
            </a:blip>
            <a:srcRect/>
            <a:stretch/>
          </p:blipFill>
          <p:spPr>
            <a:xfrm>
              <a:off x="7229705" y="1397480"/>
              <a:ext cx="731520" cy="382016"/>
            </a:xfrm>
            <a:prstGeom prst="rect">
              <a:avLst/>
            </a:prstGeom>
            <a:noFill/>
            <a:ln>
              <a:noFill/>
            </a:ln>
          </p:spPr>
        </p:pic>
        <p:pic>
          <p:nvPicPr>
            <p:cNvPr id="195" name="Google Shape;195;p7"/>
            <p:cNvPicPr preferRelativeResize="0"/>
            <p:nvPr/>
          </p:nvPicPr>
          <p:blipFill rotWithShape="1">
            <a:blip r:embed="rId17">
              <a:alphaModFix/>
            </a:blip>
            <a:srcRect/>
            <a:stretch/>
          </p:blipFill>
          <p:spPr>
            <a:xfrm>
              <a:off x="8417737" y="1423895"/>
              <a:ext cx="329185" cy="329185"/>
            </a:xfrm>
            <a:prstGeom prst="rect">
              <a:avLst/>
            </a:prstGeom>
            <a:noFill/>
            <a:ln>
              <a:noFill/>
            </a:ln>
          </p:spPr>
        </p:pic>
      </p:grpSp>
      <p:grpSp>
        <p:nvGrpSpPr>
          <p:cNvPr id="196" name="Google Shape;196;p7"/>
          <p:cNvGrpSpPr/>
          <p:nvPr/>
        </p:nvGrpSpPr>
        <p:grpSpPr>
          <a:xfrm>
            <a:off x="396127" y="1982326"/>
            <a:ext cx="8190149" cy="514761"/>
            <a:chOff x="556773" y="2048915"/>
            <a:chExt cx="8190149" cy="514761"/>
          </a:xfrm>
        </p:grpSpPr>
        <p:pic>
          <p:nvPicPr>
            <p:cNvPr id="197" name="Google Shape;197;p7"/>
            <p:cNvPicPr preferRelativeResize="0"/>
            <p:nvPr/>
          </p:nvPicPr>
          <p:blipFill rotWithShape="1">
            <a:blip r:embed="rId18">
              <a:alphaModFix/>
            </a:blip>
            <a:srcRect/>
            <a:stretch/>
          </p:blipFill>
          <p:spPr>
            <a:xfrm>
              <a:off x="556773" y="2168585"/>
              <a:ext cx="457200" cy="275421"/>
            </a:xfrm>
            <a:prstGeom prst="rect">
              <a:avLst/>
            </a:prstGeom>
            <a:noFill/>
            <a:ln>
              <a:noFill/>
            </a:ln>
          </p:spPr>
        </p:pic>
        <p:pic>
          <p:nvPicPr>
            <p:cNvPr id="198" name="Google Shape;198;p7"/>
            <p:cNvPicPr preferRelativeResize="0"/>
            <p:nvPr/>
          </p:nvPicPr>
          <p:blipFill rotWithShape="1">
            <a:blip r:embed="rId19">
              <a:alphaModFix/>
            </a:blip>
            <a:srcRect/>
            <a:stretch/>
          </p:blipFill>
          <p:spPr>
            <a:xfrm>
              <a:off x="1578186" y="2178280"/>
              <a:ext cx="914400" cy="256032"/>
            </a:xfrm>
            <a:prstGeom prst="rect">
              <a:avLst/>
            </a:prstGeom>
            <a:noFill/>
            <a:ln>
              <a:noFill/>
            </a:ln>
          </p:spPr>
        </p:pic>
        <p:pic>
          <p:nvPicPr>
            <p:cNvPr id="199" name="Google Shape;199;p7"/>
            <p:cNvPicPr preferRelativeResize="0"/>
            <p:nvPr/>
          </p:nvPicPr>
          <p:blipFill rotWithShape="1">
            <a:blip r:embed="rId20">
              <a:alphaModFix/>
            </a:blip>
            <a:srcRect/>
            <a:stretch/>
          </p:blipFill>
          <p:spPr>
            <a:xfrm>
              <a:off x="3056799" y="2048915"/>
              <a:ext cx="457200" cy="514761"/>
            </a:xfrm>
            <a:prstGeom prst="rect">
              <a:avLst/>
            </a:prstGeom>
            <a:noFill/>
            <a:ln>
              <a:noFill/>
            </a:ln>
          </p:spPr>
        </p:pic>
        <p:pic>
          <p:nvPicPr>
            <p:cNvPr id="200" name="Google Shape;200;p7"/>
            <p:cNvPicPr preferRelativeResize="0"/>
            <p:nvPr/>
          </p:nvPicPr>
          <p:blipFill rotWithShape="1">
            <a:blip r:embed="rId21">
              <a:alphaModFix/>
            </a:blip>
            <a:srcRect/>
            <a:stretch/>
          </p:blipFill>
          <p:spPr>
            <a:xfrm>
              <a:off x="4078212" y="2077696"/>
              <a:ext cx="682547" cy="457200"/>
            </a:xfrm>
            <a:prstGeom prst="rect">
              <a:avLst/>
            </a:prstGeom>
            <a:noFill/>
            <a:ln>
              <a:noFill/>
            </a:ln>
          </p:spPr>
        </p:pic>
        <p:pic>
          <p:nvPicPr>
            <p:cNvPr id="201" name="Google Shape;201;p7"/>
            <p:cNvPicPr preferRelativeResize="0"/>
            <p:nvPr/>
          </p:nvPicPr>
          <p:blipFill rotWithShape="1">
            <a:blip r:embed="rId22">
              <a:alphaModFix/>
            </a:blip>
            <a:srcRect/>
            <a:stretch/>
          </p:blipFill>
          <p:spPr>
            <a:xfrm>
              <a:off x="5324972" y="2061150"/>
              <a:ext cx="457202" cy="490291"/>
            </a:xfrm>
            <a:prstGeom prst="rect">
              <a:avLst/>
            </a:prstGeom>
            <a:noFill/>
            <a:ln>
              <a:noFill/>
            </a:ln>
          </p:spPr>
        </p:pic>
        <p:pic>
          <p:nvPicPr>
            <p:cNvPr id="202" name="Google Shape;202;p7"/>
            <p:cNvPicPr preferRelativeResize="0"/>
            <p:nvPr/>
          </p:nvPicPr>
          <p:blipFill rotWithShape="1">
            <a:blip r:embed="rId23">
              <a:alphaModFix/>
            </a:blip>
            <a:srcRect/>
            <a:stretch/>
          </p:blipFill>
          <p:spPr>
            <a:xfrm>
              <a:off x="6346387" y="2101470"/>
              <a:ext cx="365760" cy="409652"/>
            </a:xfrm>
            <a:prstGeom prst="rect">
              <a:avLst/>
            </a:prstGeom>
            <a:noFill/>
            <a:ln>
              <a:noFill/>
            </a:ln>
          </p:spPr>
        </p:pic>
        <p:pic>
          <p:nvPicPr>
            <p:cNvPr id="203" name="Google Shape;203;p7"/>
            <p:cNvPicPr preferRelativeResize="0"/>
            <p:nvPr/>
          </p:nvPicPr>
          <p:blipFill rotWithShape="1">
            <a:blip r:embed="rId24">
              <a:alphaModFix/>
            </a:blip>
            <a:srcRect/>
            <a:stretch/>
          </p:blipFill>
          <p:spPr>
            <a:xfrm>
              <a:off x="7276360" y="2077696"/>
              <a:ext cx="577165" cy="457200"/>
            </a:xfrm>
            <a:prstGeom prst="rect">
              <a:avLst/>
            </a:prstGeom>
            <a:noFill/>
            <a:ln>
              <a:noFill/>
            </a:ln>
          </p:spPr>
        </p:pic>
        <p:pic>
          <p:nvPicPr>
            <p:cNvPr id="204" name="Google Shape;204;p7"/>
            <p:cNvPicPr preferRelativeResize="0"/>
            <p:nvPr/>
          </p:nvPicPr>
          <p:blipFill rotWithShape="1">
            <a:blip r:embed="rId25">
              <a:alphaModFix/>
            </a:blip>
            <a:srcRect l="12724" t="18600" r="17242" b="17390"/>
            <a:stretch/>
          </p:blipFill>
          <p:spPr>
            <a:xfrm>
              <a:off x="8417738" y="2109501"/>
              <a:ext cx="329184" cy="393590"/>
            </a:xfrm>
            <a:prstGeom prst="rect">
              <a:avLst/>
            </a:prstGeom>
            <a:noFill/>
            <a:ln>
              <a:noFill/>
            </a:ln>
          </p:spPr>
        </p:pic>
      </p:grpSp>
      <p:grpSp>
        <p:nvGrpSpPr>
          <p:cNvPr id="205" name="Google Shape;205;p7"/>
          <p:cNvGrpSpPr/>
          <p:nvPr/>
        </p:nvGrpSpPr>
        <p:grpSpPr>
          <a:xfrm>
            <a:off x="396127" y="2716641"/>
            <a:ext cx="8224342" cy="665684"/>
            <a:chOff x="556774" y="2749417"/>
            <a:chExt cx="8224342" cy="665684"/>
          </a:xfrm>
        </p:grpSpPr>
        <p:pic>
          <p:nvPicPr>
            <p:cNvPr id="206" name="Google Shape;206;p7"/>
            <p:cNvPicPr preferRelativeResize="0"/>
            <p:nvPr/>
          </p:nvPicPr>
          <p:blipFill rotWithShape="1">
            <a:blip r:embed="rId26">
              <a:alphaModFix/>
            </a:blip>
            <a:srcRect/>
            <a:stretch/>
          </p:blipFill>
          <p:spPr>
            <a:xfrm>
              <a:off x="556774" y="2834520"/>
              <a:ext cx="457199" cy="495478"/>
            </a:xfrm>
            <a:prstGeom prst="rect">
              <a:avLst/>
            </a:prstGeom>
            <a:noFill/>
            <a:ln>
              <a:noFill/>
            </a:ln>
          </p:spPr>
        </p:pic>
        <p:pic>
          <p:nvPicPr>
            <p:cNvPr id="207" name="Google Shape;207;p7"/>
            <p:cNvPicPr preferRelativeResize="0"/>
            <p:nvPr/>
          </p:nvPicPr>
          <p:blipFill rotWithShape="1">
            <a:blip r:embed="rId27">
              <a:alphaModFix/>
            </a:blip>
            <a:srcRect/>
            <a:stretch/>
          </p:blipFill>
          <p:spPr>
            <a:xfrm>
              <a:off x="1550263" y="2945099"/>
              <a:ext cx="713232" cy="274320"/>
            </a:xfrm>
            <a:prstGeom prst="rect">
              <a:avLst/>
            </a:prstGeom>
            <a:noFill/>
            <a:ln>
              <a:noFill/>
            </a:ln>
          </p:spPr>
        </p:pic>
        <p:pic>
          <p:nvPicPr>
            <p:cNvPr id="208" name="Google Shape;208;p7"/>
            <p:cNvPicPr preferRelativeResize="0"/>
            <p:nvPr/>
          </p:nvPicPr>
          <p:blipFill rotWithShape="1">
            <a:blip r:embed="rId28">
              <a:alphaModFix/>
            </a:blip>
            <a:srcRect/>
            <a:stretch/>
          </p:blipFill>
          <p:spPr>
            <a:xfrm>
              <a:off x="2799785" y="2891134"/>
              <a:ext cx="466345" cy="382249"/>
            </a:xfrm>
            <a:prstGeom prst="rect">
              <a:avLst/>
            </a:prstGeom>
            <a:noFill/>
            <a:ln>
              <a:noFill/>
            </a:ln>
          </p:spPr>
        </p:pic>
        <p:pic>
          <p:nvPicPr>
            <p:cNvPr id="209" name="Google Shape;209;p7"/>
            <p:cNvPicPr preferRelativeResize="0"/>
            <p:nvPr/>
          </p:nvPicPr>
          <p:blipFill rotWithShape="1">
            <a:blip r:embed="rId29">
              <a:alphaModFix/>
            </a:blip>
            <a:srcRect l="4317" t="24225" r="6300" b="25536"/>
            <a:stretch/>
          </p:blipFill>
          <p:spPr>
            <a:xfrm>
              <a:off x="3802420" y="2899379"/>
              <a:ext cx="1155801" cy="365761"/>
            </a:xfrm>
            <a:prstGeom prst="rect">
              <a:avLst/>
            </a:prstGeom>
            <a:noFill/>
            <a:ln>
              <a:noFill/>
            </a:ln>
          </p:spPr>
        </p:pic>
        <p:pic>
          <p:nvPicPr>
            <p:cNvPr id="210" name="Google Shape;210;p7"/>
            <p:cNvPicPr preferRelativeResize="0"/>
            <p:nvPr/>
          </p:nvPicPr>
          <p:blipFill rotWithShape="1">
            <a:blip r:embed="rId30">
              <a:alphaModFix/>
            </a:blip>
            <a:srcRect/>
            <a:stretch/>
          </p:blipFill>
          <p:spPr>
            <a:xfrm>
              <a:off x="5494511" y="2853659"/>
              <a:ext cx="457201" cy="457201"/>
            </a:xfrm>
            <a:prstGeom prst="rect">
              <a:avLst/>
            </a:prstGeom>
            <a:noFill/>
            <a:ln>
              <a:noFill/>
            </a:ln>
          </p:spPr>
        </p:pic>
        <p:pic>
          <p:nvPicPr>
            <p:cNvPr id="211" name="Google Shape;211;p7"/>
            <p:cNvPicPr preferRelativeResize="0"/>
            <p:nvPr/>
          </p:nvPicPr>
          <p:blipFill rotWithShape="1">
            <a:blip r:embed="rId31">
              <a:alphaModFix/>
            </a:blip>
            <a:srcRect l="30394" r="28445"/>
            <a:stretch/>
          </p:blipFill>
          <p:spPr>
            <a:xfrm>
              <a:off x="6488002" y="2749417"/>
              <a:ext cx="365760" cy="665684"/>
            </a:xfrm>
            <a:prstGeom prst="rect">
              <a:avLst/>
            </a:prstGeom>
            <a:noFill/>
            <a:ln>
              <a:noFill/>
            </a:ln>
          </p:spPr>
        </p:pic>
        <p:pic>
          <p:nvPicPr>
            <p:cNvPr id="212" name="Google Shape;212;p7"/>
            <p:cNvPicPr preferRelativeResize="0"/>
            <p:nvPr/>
          </p:nvPicPr>
          <p:blipFill rotWithShape="1">
            <a:blip r:embed="rId32">
              <a:alphaModFix/>
            </a:blip>
            <a:srcRect/>
            <a:stretch/>
          </p:blipFill>
          <p:spPr>
            <a:xfrm>
              <a:off x="7390053" y="2853659"/>
              <a:ext cx="457200" cy="457200"/>
            </a:xfrm>
            <a:prstGeom prst="rect">
              <a:avLst/>
            </a:prstGeom>
            <a:noFill/>
            <a:ln>
              <a:noFill/>
            </a:ln>
          </p:spPr>
        </p:pic>
        <p:pic>
          <p:nvPicPr>
            <p:cNvPr id="213" name="Google Shape;213;p7"/>
            <p:cNvPicPr preferRelativeResize="0"/>
            <p:nvPr/>
          </p:nvPicPr>
          <p:blipFill rotWithShape="1">
            <a:blip r:embed="rId33">
              <a:alphaModFix/>
            </a:blip>
            <a:srcRect/>
            <a:stretch/>
          </p:blipFill>
          <p:spPr>
            <a:xfrm>
              <a:off x="8383543" y="2883472"/>
              <a:ext cx="397573" cy="397573"/>
            </a:xfrm>
            <a:prstGeom prst="rect">
              <a:avLst/>
            </a:prstGeom>
            <a:noFill/>
            <a:ln>
              <a:noFill/>
            </a:ln>
          </p:spPr>
        </p:pic>
      </p:grpSp>
      <p:grpSp>
        <p:nvGrpSpPr>
          <p:cNvPr id="214" name="Google Shape;214;p7"/>
          <p:cNvGrpSpPr/>
          <p:nvPr/>
        </p:nvGrpSpPr>
        <p:grpSpPr>
          <a:xfrm>
            <a:off x="350362" y="4329533"/>
            <a:ext cx="8132228" cy="457201"/>
            <a:chOff x="602493" y="4402115"/>
            <a:chExt cx="8132228" cy="457201"/>
          </a:xfrm>
        </p:grpSpPr>
        <p:pic>
          <p:nvPicPr>
            <p:cNvPr id="215" name="Google Shape;215;p7"/>
            <p:cNvPicPr preferRelativeResize="0"/>
            <p:nvPr/>
          </p:nvPicPr>
          <p:blipFill rotWithShape="1">
            <a:blip r:embed="rId34">
              <a:alphaModFix/>
            </a:blip>
            <a:srcRect/>
            <a:stretch/>
          </p:blipFill>
          <p:spPr>
            <a:xfrm>
              <a:off x="602493" y="4429548"/>
              <a:ext cx="365761" cy="402335"/>
            </a:xfrm>
            <a:prstGeom prst="rect">
              <a:avLst/>
            </a:prstGeom>
            <a:noFill/>
            <a:ln>
              <a:noFill/>
            </a:ln>
          </p:spPr>
        </p:pic>
        <p:pic>
          <p:nvPicPr>
            <p:cNvPr id="216" name="Google Shape;216;p7"/>
            <p:cNvPicPr preferRelativeResize="0"/>
            <p:nvPr/>
          </p:nvPicPr>
          <p:blipFill rotWithShape="1">
            <a:blip r:embed="rId35">
              <a:alphaModFix/>
            </a:blip>
            <a:srcRect/>
            <a:stretch/>
          </p:blipFill>
          <p:spPr>
            <a:xfrm>
              <a:off x="2212955" y="4470696"/>
              <a:ext cx="1062532" cy="320040"/>
            </a:xfrm>
            <a:prstGeom prst="rect">
              <a:avLst/>
            </a:prstGeom>
            <a:noFill/>
            <a:ln>
              <a:noFill/>
            </a:ln>
          </p:spPr>
        </p:pic>
        <p:pic>
          <p:nvPicPr>
            <p:cNvPr id="217" name="Google Shape;217;p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218" name="Google Shape;218;p7"/>
            <p:cNvPicPr preferRelativeResize="0"/>
            <p:nvPr/>
          </p:nvPicPr>
          <p:blipFill rotWithShape="1">
            <a:blip r:embed="rId36">
              <a:alphaModFix/>
            </a:blip>
            <a:srcRect/>
            <a:stretch/>
          </p:blipFill>
          <p:spPr>
            <a:xfrm>
              <a:off x="3730312" y="4402115"/>
              <a:ext cx="457201" cy="457201"/>
            </a:xfrm>
            <a:prstGeom prst="rect">
              <a:avLst/>
            </a:prstGeom>
            <a:noFill/>
            <a:ln>
              <a:noFill/>
            </a:ln>
          </p:spPr>
        </p:pic>
        <p:pic>
          <p:nvPicPr>
            <p:cNvPr id="219" name="Google Shape;219;p7"/>
            <p:cNvPicPr preferRelativeResize="0"/>
            <p:nvPr/>
          </p:nvPicPr>
          <p:blipFill rotWithShape="1">
            <a:blip r:embed="rId37">
              <a:alphaModFix/>
            </a:blip>
            <a:srcRect/>
            <a:stretch/>
          </p:blipFill>
          <p:spPr>
            <a:xfrm>
              <a:off x="4642338" y="4409289"/>
              <a:ext cx="969264" cy="442854"/>
            </a:xfrm>
            <a:prstGeom prst="rect">
              <a:avLst/>
            </a:prstGeom>
            <a:noFill/>
            <a:ln>
              <a:noFill/>
            </a:ln>
          </p:spPr>
        </p:pic>
        <p:pic>
          <p:nvPicPr>
            <p:cNvPr id="220" name="Google Shape;220;p7"/>
            <p:cNvPicPr preferRelativeResize="0"/>
            <p:nvPr/>
          </p:nvPicPr>
          <p:blipFill rotWithShape="1">
            <a:blip r:embed="rId38">
              <a:alphaModFix/>
            </a:blip>
            <a:srcRect/>
            <a:stretch/>
          </p:blipFill>
          <p:spPr>
            <a:xfrm>
              <a:off x="6066428" y="4509291"/>
              <a:ext cx="944826" cy="242850"/>
            </a:xfrm>
            <a:prstGeom prst="rect">
              <a:avLst/>
            </a:prstGeom>
            <a:noFill/>
            <a:ln>
              <a:noFill/>
            </a:ln>
          </p:spPr>
        </p:pic>
        <p:pic>
          <p:nvPicPr>
            <p:cNvPr id="221" name="Google Shape;221;p7"/>
            <p:cNvPicPr preferRelativeResize="0"/>
            <p:nvPr/>
          </p:nvPicPr>
          <p:blipFill rotWithShape="1">
            <a:blip r:embed="rId39">
              <a:alphaModFix/>
            </a:blip>
            <a:srcRect l="13598" t="18737" r="19046" b="29614"/>
            <a:stretch/>
          </p:blipFill>
          <p:spPr>
            <a:xfrm>
              <a:off x="7466079" y="4447836"/>
              <a:ext cx="365760" cy="365759"/>
            </a:xfrm>
            <a:prstGeom prst="rect">
              <a:avLst/>
            </a:prstGeom>
            <a:noFill/>
            <a:ln>
              <a:noFill/>
            </a:ln>
          </p:spPr>
        </p:pic>
        <p:pic>
          <p:nvPicPr>
            <p:cNvPr id="222" name="Google Shape;222;p7"/>
            <p:cNvPicPr preferRelativeResize="0"/>
            <p:nvPr/>
          </p:nvPicPr>
          <p:blipFill rotWithShape="1">
            <a:blip r:embed="rId40">
              <a:alphaModFix/>
            </a:blip>
            <a:srcRect l="15100" t="23673" r="17078" b="23911"/>
            <a:stretch/>
          </p:blipFill>
          <p:spPr>
            <a:xfrm>
              <a:off x="8286665" y="4406687"/>
              <a:ext cx="448056" cy="44805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500"/>
              <a:buFont typeface="Montserrat ExtraBold"/>
              <a:buNone/>
            </a:pPr>
            <a:r>
              <a:rPr lang="en-IN"/>
              <a:t>You experience our impact on a daily basis!</a:t>
            </a:r>
            <a:endParaRPr/>
          </a:p>
        </p:txBody>
      </p:sp>
      <p:pic>
        <p:nvPicPr>
          <p:cNvPr id="228" name="Google Shape;228;p8"/>
          <p:cNvPicPr preferRelativeResize="0"/>
          <p:nvPr/>
        </p:nvPicPr>
        <p:blipFill rotWithShape="1">
          <a:blip r:embed="rId3">
            <a:alphaModFix/>
          </a:blip>
          <a:srcRect t="159" b="159"/>
          <a:stretch/>
        </p:blipFill>
        <p:spPr>
          <a:xfrm>
            <a:off x="2906096" y="2442290"/>
            <a:ext cx="3399588" cy="2258625"/>
          </a:xfrm>
          <a:prstGeom prst="rect">
            <a:avLst/>
          </a:prstGeom>
          <a:noFill/>
          <a:ln>
            <a:noFill/>
          </a:ln>
          <a:effectLst>
            <a:outerShdw blurRad="171450" dist="85725" dir="1200000" algn="bl" rotWithShape="0">
              <a:srgbClr val="000000">
                <a:alpha val="20000"/>
              </a:srgbClr>
            </a:outerShdw>
          </a:effectLst>
        </p:spPr>
      </p:pic>
      <p:pic>
        <p:nvPicPr>
          <p:cNvPr id="229" name="Google Shape;229;p8"/>
          <p:cNvPicPr preferRelativeResize="0"/>
          <p:nvPr/>
        </p:nvPicPr>
        <p:blipFill rotWithShape="1">
          <a:blip r:embed="rId4">
            <a:alphaModFix/>
          </a:blip>
          <a:srcRect/>
          <a:stretch/>
        </p:blipFill>
        <p:spPr>
          <a:xfrm>
            <a:off x="426664" y="1191513"/>
            <a:ext cx="3237473" cy="2157799"/>
          </a:xfrm>
          <a:prstGeom prst="rect">
            <a:avLst/>
          </a:prstGeom>
          <a:noFill/>
          <a:ln>
            <a:noFill/>
          </a:ln>
          <a:effectLst>
            <a:outerShdw blurRad="171450" dist="85725" dir="1200000" algn="bl" rotWithShape="0">
              <a:srgbClr val="000000">
                <a:alpha val="20000"/>
              </a:srgbClr>
            </a:outerShdw>
          </a:effectLst>
        </p:spPr>
      </p:pic>
      <p:pic>
        <p:nvPicPr>
          <p:cNvPr id="230" name="Google Shape;230;p8"/>
          <p:cNvPicPr preferRelativeResize="0"/>
          <p:nvPr/>
        </p:nvPicPr>
        <p:blipFill rotWithShape="1">
          <a:blip r:embed="rId5">
            <a:alphaModFix/>
          </a:blip>
          <a:srcRect/>
          <a:stretch/>
        </p:blipFill>
        <p:spPr>
          <a:xfrm>
            <a:off x="5301710" y="994354"/>
            <a:ext cx="3065928" cy="2046430"/>
          </a:xfrm>
          <a:prstGeom prst="rect">
            <a:avLst/>
          </a:prstGeom>
          <a:noFill/>
          <a:ln>
            <a:noFill/>
          </a:ln>
          <a:effectLst>
            <a:outerShdw blurRad="171450" dist="85725" dir="1200000" algn="bl" rotWithShape="0">
              <a:srgbClr val="000000">
                <a:alpha val="2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9"/>
          <p:cNvSpPr txBox="1">
            <a:spLocks noGrp="1"/>
          </p:cNvSpPr>
          <p:nvPr>
            <p:ph type="body" idx="1"/>
          </p:nvPr>
        </p:nvSpPr>
        <p:spPr>
          <a:xfrm>
            <a:off x="913199" y="1342525"/>
            <a:ext cx="7768741"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IN" b="1">
                <a:solidFill>
                  <a:srgbClr val="E7005E"/>
                </a:solidFill>
              </a:rPr>
              <a:t>I will..</a:t>
            </a:r>
            <a:endParaRPr>
              <a:solidFill>
                <a:srgbClr val="E7005E"/>
              </a:solidFill>
            </a:endParaRPr>
          </a:p>
          <a:p>
            <a:pPr marL="457200" lvl="0" indent="-342900" algn="l" rtl="0">
              <a:lnSpc>
                <a:spcPct val="90000"/>
              </a:lnSpc>
              <a:spcBef>
                <a:spcPts val="1000"/>
              </a:spcBef>
              <a:spcAft>
                <a:spcPts val="0"/>
              </a:spcAft>
              <a:buClr>
                <a:schemeClr val="dk2"/>
              </a:buClr>
              <a:buSzPts val="1800"/>
              <a:buChar char="•"/>
            </a:pPr>
            <a:r>
              <a:rPr lang="en-IN"/>
              <a:t>Make this course interactive</a:t>
            </a:r>
            <a:endParaRPr/>
          </a:p>
          <a:p>
            <a:pPr marL="457200" lvl="0" indent="-342900" algn="l" rtl="0">
              <a:lnSpc>
                <a:spcPct val="90000"/>
              </a:lnSpc>
              <a:spcBef>
                <a:spcPts val="1000"/>
              </a:spcBef>
              <a:spcAft>
                <a:spcPts val="0"/>
              </a:spcAft>
              <a:buClr>
                <a:schemeClr val="dk2"/>
              </a:buClr>
              <a:buSzPts val="1800"/>
              <a:buChar char="•"/>
            </a:pPr>
            <a:r>
              <a:rPr lang="en-IN"/>
              <a:t>Ask you questions</a:t>
            </a:r>
            <a:endParaRPr/>
          </a:p>
          <a:p>
            <a:pPr marL="457200" lvl="0" indent="-342900" algn="l" rtl="0">
              <a:lnSpc>
                <a:spcPct val="90000"/>
              </a:lnSpc>
              <a:spcBef>
                <a:spcPts val="1000"/>
              </a:spcBef>
              <a:spcAft>
                <a:spcPts val="0"/>
              </a:spcAft>
              <a:buClr>
                <a:schemeClr val="dk2"/>
              </a:buClr>
              <a:buSzPts val="1800"/>
              <a:buChar char="•"/>
            </a:pPr>
            <a:r>
              <a:rPr lang="en-IN"/>
              <a:t>Ensure everyone can speak</a:t>
            </a:r>
            <a:endParaRPr/>
          </a:p>
          <a:p>
            <a:pPr marL="457200" lvl="0" indent="-342900" algn="l" rtl="0">
              <a:lnSpc>
                <a:spcPct val="90000"/>
              </a:lnSpc>
              <a:spcBef>
                <a:spcPts val="1000"/>
              </a:spcBef>
              <a:spcAft>
                <a:spcPts val="0"/>
              </a:spcAft>
              <a:buClr>
                <a:schemeClr val="dk2"/>
              </a:buClr>
              <a:buSzPts val="1800"/>
              <a:buChar char="•"/>
            </a:pPr>
            <a:r>
              <a:rPr lang="en-IN"/>
              <a:t>Create an inclusive learning environment</a:t>
            </a:r>
            <a:endParaRPr/>
          </a:p>
          <a:p>
            <a:pPr marL="457200" lvl="0" indent="-342900" algn="l" rtl="0">
              <a:lnSpc>
                <a:spcPct val="90000"/>
              </a:lnSpc>
              <a:spcBef>
                <a:spcPts val="1000"/>
              </a:spcBef>
              <a:spcAft>
                <a:spcPts val="0"/>
              </a:spcAft>
              <a:buClr>
                <a:schemeClr val="dk2"/>
              </a:buClr>
              <a:buSzPts val="1800"/>
              <a:buChar char="•"/>
            </a:pPr>
            <a:r>
              <a:rPr lang="en-IN"/>
              <a:t>Use an on-screen timer for breaks</a:t>
            </a:r>
            <a:endParaRPr/>
          </a:p>
          <a:p>
            <a:pPr marL="457200" lvl="0" indent="-228600" algn="l" rtl="0">
              <a:lnSpc>
                <a:spcPct val="90000"/>
              </a:lnSpc>
              <a:spcBef>
                <a:spcPts val="1000"/>
              </a:spcBef>
              <a:spcAft>
                <a:spcPts val="0"/>
              </a:spcAft>
              <a:buClr>
                <a:schemeClr val="dk2"/>
              </a:buClr>
              <a:buSzPts val="1800"/>
              <a:buNone/>
            </a:pPr>
            <a:endParaRPr/>
          </a:p>
          <a:p>
            <a:pPr marL="114300" lvl="0" indent="0" algn="l" rtl="0">
              <a:lnSpc>
                <a:spcPct val="90000"/>
              </a:lnSpc>
              <a:spcBef>
                <a:spcPts val="1000"/>
              </a:spcBef>
              <a:spcAft>
                <a:spcPts val="0"/>
              </a:spcAft>
              <a:buSzPts val="1800"/>
              <a:buNone/>
            </a:pPr>
            <a:r>
              <a:rPr lang="en-IN" b="1">
                <a:solidFill>
                  <a:srgbClr val="E7005E"/>
                </a:solidFill>
              </a:rPr>
              <a:t>…also, if you have an accessibility need, please let me know!</a:t>
            </a:r>
            <a:endParaRPr>
              <a:solidFill>
                <a:srgbClr val="E7005E"/>
              </a:solidFill>
            </a:endParaRPr>
          </a:p>
        </p:txBody>
      </p:sp>
      <p:sp>
        <p:nvSpPr>
          <p:cNvPr id="236" name="Google Shape;236;p9"/>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IN"/>
              <a:t>My pledge to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en-IN" b="1">
                <a:solidFill>
                  <a:srgbClr val="E7005E"/>
                </a:solidFill>
              </a:rPr>
              <a:t>At the end of this course, you will be able to:</a:t>
            </a:r>
            <a:endParaRPr>
              <a:solidFill>
                <a:srgbClr val="E7005E"/>
              </a:solidFill>
            </a:endParaRPr>
          </a:p>
          <a:p>
            <a:pPr marL="457200" lvl="0" indent="-342900" algn="l" rtl="0">
              <a:lnSpc>
                <a:spcPct val="90000"/>
              </a:lnSpc>
              <a:spcBef>
                <a:spcPts val="1000"/>
              </a:spcBef>
              <a:spcAft>
                <a:spcPts val="0"/>
              </a:spcAft>
              <a:buClr>
                <a:schemeClr val="dk2"/>
              </a:buClr>
              <a:buSzPts val="1800"/>
              <a:buChar char="•"/>
            </a:pPr>
            <a:r>
              <a:rPr lang="en-IN"/>
              <a:t>Thoroughly demonstrate Agile principles and values</a:t>
            </a:r>
            <a:endParaRPr/>
          </a:p>
          <a:p>
            <a:pPr marL="457200" lvl="0" indent="-342900" algn="l" rtl="0">
              <a:lnSpc>
                <a:spcPct val="90000"/>
              </a:lnSpc>
              <a:spcBef>
                <a:spcPts val="1000"/>
              </a:spcBef>
              <a:spcAft>
                <a:spcPts val="0"/>
              </a:spcAft>
              <a:buClr>
                <a:schemeClr val="dk2"/>
              </a:buClr>
              <a:buSzPts val="1800"/>
              <a:buChar char="•"/>
            </a:pPr>
            <a:r>
              <a:rPr lang="en-IN"/>
              <a:t>Gain a deeper understanding of practices and values &amp; testing in Agile environment through interactive discussions and activities.</a:t>
            </a:r>
            <a:endParaRPr/>
          </a:p>
          <a:p>
            <a:pPr marL="457200" lvl="0" indent="-342900" algn="l" rtl="0">
              <a:lnSpc>
                <a:spcPct val="90000"/>
              </a:lnSpc>
              <a:spcBef>
                <a:spcPts val="1000"/>
              </a:spcBef>
              <a:spcAft>
                <a:spcPts val="0"/>
              </a:spcAft>
              <a:buClr>
                <a:schemeClr val="dk2"/>
              </a:buClr>
              <a:buSzPts val="1800"/>
              <a:buChar char="•"/>
            </a:pPr>
            <a:r>
              <a:rPr lang="en-IN"/>
              <a:t>Discover strategies to integrate these practices into your process and team environment</a:t>
            </a:r>
            <a:endParaRPr/>
          </a:p>
        </p:txBody>
      </p:sp>
      <p:sp>
        <p:nvSpPr>
          <p:cNvPr id="242" name="Google Shape;242;p1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IN"/>
              <a:t>Objectives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TotalTime>
  <Words>1173</Words>
  <Application>Microsoft Office PowerPoint</Application>
  <PresentationFormat>On-screen Show (16:9)</PresentationFormat>
  <Paragraphs>105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Consolas</vt:lpstr>
      <vt:lpstr>Montserrat ExtraBold</vt:lpstr>
      <vt:lpstr>Montserrat Medium</vt:lpstr>
      <vt:lpstr>Arial</vt:lpstr>
      <vt:lpstr>Calibri</vt:lpstr>
      <vt:lpstr>Montserrat SemiBold</vt:lpstr>
      <vt:lpstr>Montserrat</vt:lpstr>
      <vt:lpstr>Simple Light</vt:lpstr>
      <vt:lpstr>PowerPoint Presentation</vt:lpstr>
      <vt:lpstr>Software Development Lifecycle and Testing in an Agile Environment</vt:lpstr>
      <vt:lpstr>Student Instructions</vt:lpstr>
      <vt:lpstr>Hitesh Kumar Sharma (he/him)</vt:lpstr>
      <vt:lpstr>Prerequisites</vt:lpstr>
      <vt:lpstr>We teach over 400 technology topics.</vt:lpstr>
      <vt:lpstr>You experience our impact on a daily basis!</vt:lpstr>
      <vt:lpstr>My pledge to you:</vt:lpstr>
      <vt:lpstr>Objectives</vt:lpstr>
      <vt:lpstr>PowerPoint Presentation</vt:lpstr>
      <vt:lpstr>How we’re going to work together</vt:lpstr>
      <vt:lpstr>Breaks</vt:lpstr>
      <vt:lpstr>Housekeeping</vt:lpstr>
      <vt:lpstr>Zoom reactions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 Hitesh Kumar Sharma</cp:lastModifiedBy>
  <cp:revision>2</cp:revision>
  <dcterms:modified xsi:type="dcterms:W3CDTF">2023-08-28T03:20:39Z</dcterms:modified>
</cp:coreProperties>
</file>